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  <p:sldId id="1027" r:id="rId3"/>
    <p:sldId id="1028" r:id="rId4"/>
    <p:sldId id="1029" r:id="rId5"/>
    <p:sldId id="103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CF8AE-215D-4A23-841C-79813C3D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F296BA-95CB-8863-72AE-0A00CCEB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9E39C-5AA8-D84C-043C-D9B3C2EC5DD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4568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182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2025-03-17T08:47:19Z</dcterms:modified>
</cp:coreProperties>
</file>