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950" r:id="rId2"/>
    <p:sldId id="1059" r:id="rId3"/>
    <p:sldId id="1267" r:id="rId4"/>
    <p:sldId id="1268" r:id="rId5"/>
    <p:sldId id="1269" r:id="rId6"/>
    <p:sldId id="1270" r:id="rId7"/>
    <p:sldId id="1271" r:id="rId8"/>
    <p:sldId id="1272" r:id="rId9"/>
    <p:sldId id="1092" r:id="rId10"/>
    <p:sldId id="1093" r:id="rId11"/>
    <p:sldId id="1094" r:id="rId12"/>
    <p:sldId id="1227" r:id="rId13"/>
    <p:sldId id="524" r:id="rId14"/>
    <p:sldId id="525" r:id="rId15"/>
    <p:sldId id="1228" r:id="rId16"/>
    <p:sldId id="1224" r:id="rId17"/>
    <p:sldId id="1273" r:id="rId18"/>
    <p:sldId id="1274" r:id="rId19"/>
    <p:sldId id="1275" r:id="rId20"/>
    <p:sldId id="1276" r:id="rId21"/>
    <p:sldId id="1277" r:id="rId22"/>
    <p:sldId id="619" r:id="rId23"/>
    <p:sldId id="620" r:id="rId24"/>
    <p:sldId id="621" r:id="rId25"/>
    <p:sldId id="1252" r:id="rId26"/>
    <p:sldId id="1278" r:id="rId27"/>
    <p:sldId id="1279" r:id="rId28"/>
    <p:sldId id="1280" r:id="rId29"/>
    <p:sldId id="1281" r:id="rId30"/>
    <p:sldId id="523" r:id="rId31"/>
    <p:sldId id="1282" r:id="rId32"/>
    <p:sldId id="1283" r:id="rId33"/>
    <p:sldId id="1284" r:id="rId34"/>
    <p:sldId id="1285" r:id="rId35"/>
    <p:sldId id="1286" r:id="rId36"/>
    <p:sldId id="1287" r:id="rId37"/>
    <p:sldId id="1288" r:id="rId38"/>
    <p:sldId id="954" r:id="rId39"/>
    <p:sldId id="1171" r:id="rId40"/>
    <p:sldId id="1214" r:id="rId41"/>
    <p:sldId id="1122" r:id="rId42"/>
    <p:sldId id="518" r:id="rId43"/>
    <p:sldId id="522" r:id="rId44"/>
    <p:sldId id="520" r:id="rId45"/>
    <p:sldId id="521" r:id="rId46"/>
    <p:sldId id="946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rvice" id="{1F80873B-EF87-4756-A9D6-A147B579BB11}">
          <p14:sldIdLst>
            <p14:sldId id="950"/>
            <p14:sldId id="1059"/>
            <p14:sldId id="1267"/>
            <p14:sldId id="1268"/>
            <p14:sldId id="1269"/>
            <p14:sldId id="1270"/>
            <p14:sldId id="1271"/>
            <p14:sldId id="1272"/>
            <p14:sldId id="1092"/>
            <p14:sldId id="1093"/>
            <p14:sldId id="1094"/>
            <p14:sldId id="1227"/>
            <p14:sldId id="524"/>
            <p14:sldId id="525"/>
            <p14:sldId id="1228"/>
            <p14:sldId id="1224"/>
            <p14:sldId id="1273"/>
            <p14:sldId id="1274"/>
            <p14:sldId id="1275"/>
            <p14:sldId id="1276"/>
            <p14:sldId id="1277"/>
            <p14:sldId id="619"/>
            <p14:sldId id="620"/>
            <p14:sldId id="621"/>
            <p14:sldId id="1252"/>
            <p14:sldId id="1278"/>
            <p14:sldId id="1279"/>
            <p14:sldId id="1280"/>
            <p14:sldId id="1281"/>
            <p14:sldId id="523"/>
            <p14:sldId id="1282"/>
            <p14:sldId id="1283"/>
            <p14:sldId id="1284"/>
            <p14:sldId id="1285"/>
            <p14:sldId id="1286"/>
            <p14:sldId id="1287"/>
            <p14:sldId id="1288"/>
            <p14:sldId id="954"/>
            <p14:sldId id="1171"/>
            <p14:sldId id="1214"/>
            <p14:sldId id="1122"/>
            <p14:sldId id="518"/>
            <p14:sldId id="522"/>
            <p14:sldId id="520"/>
            <p14:sldId id="521"/>
            <p14:sldId id="9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36" autoAdjust="0"/>
    <p:restoredTop sz="82242" autoAdjust="0"/>
  </p:normalViewPr>
  <p:slideViewPr>
    <p:cSldViewPr>
      <p:cViewPr varScale="1">
        <p:scale>
          <a:sx n="89" d="100"/>
          <a:sy n="89" d="100"/>
        </p:scale>
        <p:origin x="147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9B61DE-1D46-4752-AF65-FA2C4EB0D1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1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60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61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661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824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6964A-1115-D508-E02A-F3853925B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39C844-3718-0ECE-F306-84F3314373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48AEB5-8D9E-6379-FA62-B94D2E8B3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5C6DC-4F7A-41FF-AD00-40B5685F30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73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83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407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Cornerstone City Church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Peninsula Plus Community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Hoo Are Ya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</a:rPr>
              <a:t>24th November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90252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7F01C-43DB-7CC9-D9AA-B21D4A238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ABFC97-3F55-0C30-748B-3C4B75FF9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Verse 4</a:t>
            </a:r>
          </a:p>
          <a:p>
            <a:r>
              <a:rPr lang="en-GB" sz="4400" dirty="0">
                <a:solidFill>
                  <a:schemeClr val="bg1"/>
                </a:solidFill>
              </a:rPr>
              <a:t>So let us learn how to serve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in our lives enthrone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Each other's needs to prefer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it is Christ we're serving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F6AC8C-5A1A-9D97-41E3-02D674EE5919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2738203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E23E3-614F-1C25-9697-CE6C2D619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4647237-E5A9-BB05-080C-1FCD3CF00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our God the Servant King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calls us now to follow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bring our lives as a daily offering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Of worship to the Servant 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3CB71-3E3A-1F1A-120C-AFB53865CFC0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</p:spTree>
    <p:extLst>
      <p:ext uri="{BB962C8B-B14F-4D97-AF65-F5344CB8AC3E}">
        <p14:creationId xmlns:p14="http://schemas.microsoft.com/office/powerpoint/2010/main" val="3103300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807002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Who pulled me out of that pit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did He did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Who paid for all of our sin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Nobody but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380602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Who rescued me from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Yahweh </a:t>
            </a:r>
            <a:r>
              <a:rPr lang="en-GB" sz="4000" dirty="0" err="1">
                <a:solidFill>
                  <a:schemeClr val="bg1"/>
                </a:solidFill>
              </a:rPr>
              <a:t>Yahweh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Who gets the glory and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Nobody but Jesus (Him)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2147548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237966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26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Here I am to Worship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3266032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Tim Hughes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2000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437537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Light of the world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stepped down into darkness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Opened my eyes let me see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Beauty that made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heart adore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Hope of a life spent with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537373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So here I am to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Here I am to bow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Here I am to say that You're my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You're altogether lovely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Altogether worthy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Altogether wonderful to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198710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3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11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King of all days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so highly exalted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Glorious in heaven above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Humbly You came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the earth You created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for love's sake became poor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984553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I'll never know how much it cost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see my sin upon that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I'll never know how much it cost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see my sin upon that cross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538617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There is None Like You</a:t>
            </a: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 err="1">
                <a:solidFill>
                  <a:schemeClr val="bg1"/>
                </a:solidFill>
              </a:rPr>
              <a:t>G.CcliSongNumber</a:t>
            </a:r>
            <a:r>
              <a:rPr lang="en-GB" sz="1200" dirty="0">
                <a:solidFill>
                  <a:schemeClr val="bg1"/>
                </a:solidFill>
              </a:rPr>
              <a:t> 674545</a:t>
            </a:r>
          </a:p>
          <a:p>
            <a:r>
              <a:rPr lang="en-GB" sz="1200" dirty="0">
                <a:solidFill>
                  <a:schemeClr val="bg1"/>
                </a:solidFill>
              </a:rPr>
              <a:t>Lenny LeBlanc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1991 Integrity's Hosanna!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</a:t>
            </a:r>
            <a:r>
              <a:rPr lang="en-GB" sz="1200" dirty="0" err="1">
                <a:solidFill>
                  <a:schemeClr val="bg1"/>
                </a:solidFill>
              </a:rPr>
              <a:t>G.LIT_TermsOfUse</a:t>
            </a:r>
            <a:r>
              <a:rPr lang="en-GB" sz="1200" dirty="0">
                <a:solidFill>
                  <a:schemeClr val="bg1"/>
                </a:solidFill>
              </a:rPr>
              <a:t>. All rights reserved. www.ccli.com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G.CcliLicenseNumber</a:t>
            </a:r>
            <a:r>
              <a:rPr lang="en-GB" sz="1200" dirty="0">
                <a:solidFill>
                  <a:schemeClr val="bg1"/>
                </a:solidFill>
              </a:rPr>
              <a:t> 33265</a:t>
            </a:r>
          </a:p>
        </p:txBody>
      </p:sp>
    </p:spTree>
    <p:extLst>
      <p:ext uri="{BB962C8B-B14F-4D97-AF65-F5344CB8AC3E}">
        <p14:creationId xmlns:p14="http://schemas.microsoft.com/office/powerpoint/2010/main" val="1444287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 is none like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 one else can touch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heart like You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could search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all eternity long and find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none like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3163490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Your mercy flows like a river wide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healing comes from Your hands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Suffering children are safe in Your arms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none like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4094323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212AC-DB6E-C19D-FD01-8D2556AF8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BCDF-C942-26B8-028A-8D50929FF0C0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CC9D33-71E9-EAD4-3D1A-6D519D02C896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34059-B03C-B8E7-18AF-43A7CE9AF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11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Nothing Else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7123436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Cody Carnes | Hank Bentley | Jessie Early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2019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Songs By That Dog Will Hunt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Writer's Roof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625751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caught up in Your presence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just want to sit here at Your feet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caught up in this holy moment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never want to leave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I'm not here for blessings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You don't owe me anything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More than anything that You can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just want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333015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sorry when I've just gone through the motions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sorry when I just sang another song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Take me back to where we started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open up my heart to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004002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sorry when I've come with my agenda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sorry when I forgot that You're enough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Take me back to where we started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open up my heart to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74412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rgbClr val="00A3E0"/>
                </a:solidFill>
                <a:latin typeface="akagi_probook"/>
              </a:rPr>
              <a:t>Servant King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78897</a:t>
            </a:r>
          </a:p>
          <a:p>
            <a:r>
              <a:rPr lang="en-GB" sz="1200" dirty="0">
                <a:solidFill>
                  <a:schemeClr val="bg1"/>
                </a:solidFill>
              </a:rPr>
              <a:t>Graham Kendrick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1983 Thankyou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034642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489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just want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else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else (Jesus)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else will do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61478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Heart Of Worship</a:t>
            </a:r>
            <a:b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2296522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Matt Redman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1997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348945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When the music fades all is stripped away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 simply come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Longing just to bring something that's of worth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will bless Your heart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4225582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I'll bring You more than a song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a song in itself is not what You have required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search much deeper within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Through the way things appear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looking into my heart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3686468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coming back to the heart of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it's all about You all about You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sorry Lord for the thing I've made it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it's all about You all about You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729908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King of endless worth no one could express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How much You deserve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Though I'm weak and poor all I have is Yours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Ev'ry</a:t>
            </a:r>
            <a:r>
              <a:rPr lang="en-GB" sz="3600" dirty="0">
                <a:solidFill>
                  <a:schemeClr val="bg1"/>
                </a:solidFill>
              </a:rPr>
              <a:t> single breath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4174602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I'll bring You more than a song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a song in itself is not what You have required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search much deeper within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Through the way things appear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looking into my heart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23734385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coming back to the heart of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it's all about You all about You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sorry Lord for the thing I've made it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it's all about You all about You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4198726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7170" name="Picture 2" descr="Ainsdale Methodist Church Notices">
            <a:extLst>
              <a:ext uri="{FF2B5EF4-FFF2-40B4-BE49-F238E27FC236}">
                <a16:creationId xmlns:a16="http://schemas.microsoft.com/office/drawing/2014/main" id="{3EEB5152-0F8F-378F-8135-B6033343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113"/>
            <a:ext cx="9144000" cy="480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821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3C05E-2E9E-9E5C-FBDB-5A1EC247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Verse 1</a:t>
            </a:r>
          </a:p>
          <a:p>
            <a:r>
              <a:rPr lang="en-GB" sz="4400" dirty="0">
                <a:solidFill>
                  <a:schemeClr val="bg1"/>
                </a:solidFill>
              </a:rPr>
              <a:t>From </a:t>
            </a:r>
            <a:r>
              <a:rPr lang="en-GB" sz="4400" dirty="0" err="1">
                <a:solidFill>
                  <a:schemeClr val="bg1"/>
                </a:solidFill>
              </a:rPr>
              <a:t>heav'n</a:t>
            </a:r>
            <a:r>
              <a:rPr lang="en-GB" sz="4400" dirty="0">
                <a:solidFill>
                  <a:schemeClr val="bg1"/>
                </a:solidFill>
              </a:rPr>
              <a:t> You came helpless babe</a:t>
            </a:r>
          </a:p>
          <a:p>
            <a:r>
              <a:rPr lang="en-GB" sz="4400" dirty="0" err="1">
                <a:solidFill>
                  <a:schemeClr val="bg1"/>
                </a:solidFill>
              </a:rPr>
              <a:t>Enter'd</a:t>
            </a:r>
            <a:r>
              <a:rPr lang="en-GB" sz="4400" dirty="0">
                <a:solidFill>
                  <a:schemeClr val="bg1"/>
                </a:solidFill>
              </a:rPr>
              <a:t> our world Your glory </a:t>
            </a:r>
            <a:r>
              <a:rPr lang="en-GB" sz="4400" dirty="0" err="1">
                <a:solidFill>
                  <a:schemeClr val="bg1"/>
                </a:solidFill>
              </a:rPr>
              <a:t>veil'd</a:t>
            </a: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Not to be served but to serve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give Your life that we might live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4690443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6A67FA-130F-8A41-4870-04DED7046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125" y="0"/>
            <a:ext cx="4847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ach the Word#6. “Broken preachers.” – Morningside church of Christ">
            <a:extLst>
              <a:ext uri="{FF2B5EF4-FFF2-40B4-BE49-F238E27FC236}">
                <a16:creationId xmlns:a16="http://schemas.microsoft.com/office/drawing/2014/main" id="{2AA83B72-9961-C11B-4973-8C7748297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0"/>
          <a:stretch/>
        </p:blipFill>
        <p:spPr bwMode="auto">
          <a:xfrm>
            <a:off x="539552" y="1052736"/>
            <a:ext cx="82296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385898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Still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3940963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Reuben Morgan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2002 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Hide me now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Under Your wings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Cover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Within Your mighty hand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2816512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When the oceans rise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thunders roar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soar with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Above the storm</a:t>
            </a:r>
          </a:p>
          <a:p>
            <a:r>
              <a:rPr lang="en-GB" sz="3600" dirty="0">
                <a:solidFill>
                  <a:schemeClr val="bg1"/>
                </a:solidFill>
              </a:rPr>
              <a:t>Father You are King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Over the flood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be still and know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Find rest my soul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Christ alone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Know His power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quietness and trust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24754574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323528" y="116632"/>
            <a:ext cx="8229600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2 Corinthians 14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May the grace of the Lord Jesus Christ, and the love of God, and the fellowship of the Holy Spirit be with you all</a:t>
            </a:r>
          </a:p>
          <a:p>
            <a:pPr lvl="0" algn="ctr">
              <a:defRPr/>
            </a:pPr>
            <a:endParaRPr lang="en-GB" dirty="0">
              <a:solidFill>
                <a:schemeClr val="bg1"/>
              </a:solidFill>
            </a:endParaRPr>
          </a:p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Surely goodness and mercy shall follow me all the days of my life, and I shall dwell in the house of the Lord forever.</a:t>
            </a:r>
          </a:p>
        </p:txBody>
      </p:sp>
    </p:spTree>
    <p:extLst>
      <p:ext uri="{BB962C8B-B14F-4D97-AF65-F5344CB8AC3E}">
        <p14:creationId xmlns:p14="http://schemas.microsoft.com/office/powerpoint/2010/main" val="397471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0F025-F21C-5138-4BE4-A3699A698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21F4793-DE04-9AB6-4757-0DB9A8DD9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our God the Servant King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calls us now to follow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bring our lives as a daily offering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Of worship to the Servant 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BC098D-8D0D-6093-9721-33220E024B36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63572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8C379-921E-5709-BF96-DA0429DD6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1DC9EA-0411-71FA-19D6-2E4149728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Verse 2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There in the garden of tears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heavy load He chose to bear</a:t>
            </a:r>
          </a:p>
          <a:p>
            <a:r>
              <a:rPr lang="en-GB" sz="4400" dirty="0">
                <a:solidFill>
                  <a:schemeClr val="bg1"/>
                </a:solidFill>
              </a:rPr>
              <a:t>His heart with sorrow was torn</a:t>
            </a:r>
          </a:p>
          <a:p>
            <a:r>
              <a:rPr lang="en-GB" sz="4400" dirty="0">
                <a:solidFill>
                  <a:schemeClr val="bg1"/>
                </a:solidFill>
              </a:rPr>
              <a:t>Yet not my will but Yours He said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8B08A-22BB-BB46-C597-D5365F672108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358937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0BC75-A355-ECB6-14C0-B22D76E74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BEFD45-83C8-0EF2-F6F2-12143D293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our God the Servant King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calls us now to follow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bring our lives as a daily offering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Of worship to the Servant 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FEA10-A55E-900D-BE77-9ED590A1FFE0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157442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4CD9F-6C35-94CC-1904-30F5034E5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D39534-E02E-A04E-7032-19699BA3B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Verse 3</a:t>
            </a:r>
          </a:p>
          <a:p>
            <a:r>
              <a:rPr lang="en-GB" sz="4400" dirty="0">
                <a:solidFill>
                  <a:schemeClr val="bg1"/>
                </a:solidFill>
              </a:rPr>
              <a:t>Come see His hands and His feet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scars that speak of sacrifice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Hands that flung stars into space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cruel nails</a:t>
            </a:r>
          </a:p>
          <a:p>
            <a:r>
              <a:rPr lang="en-GB" sz="4400" dirty="0">
                <a:solidFill>
                  <a:schemeClr val="bg1"/>
                </a:solidFill>
              </a:rPr>
              <a:t>Surrendered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2A4B4-C093-4EA6-07C0-4E4D335214C5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3018194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7BE0A-2FF9-37CD-D98A-2B6BB115C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EEF3A2-8415-03FC-2554-95C8D7ABA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our God the Servant King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calls us now to follow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bring our lives as a daily offering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Of worship to the Servant 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00F81-1689-F016-DF54-61E25C47F442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114780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ngs_2024-09-29" id="{AE33A1CF-5A6E-9A45-939B-9BEFB8807446}" vid="{DFD4CA98-726C-574E-9379-F8F810DB23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1224</TotalTime>
  <Words>1307</Words>
  <Application>Microsoft Office PowerPoint</Application>
  <PresentationFormat>On-screen Show (4:3)</PresentationFormat>
  <Paragraphs>256</Paragraphs>
  <Slides>46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akagi_probook</vt:lpstr>
      <vt:lpstr>Arial</vt:lpstr>
      <vt:lpstr>Calibri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Olajide</dc:creator>
  <cp:lastModifiedBy>Dele Olajide</cp:lastModifiedBy>
  <cp:revision>36</cp:revision>
  <dcterms:created xsi:type="dcterms:W3CDTF">2024-09-27T16:56:29Z</dcterms:created>
  <dcterms:modified xsi:type="dcterms:W3CDTF">2024-11-18T16:22:03Z</dcterms:modified>
</cp:coreProperties>
</file>