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59" r:id="rId2"/>
    <p:sldId id="518" r:id="rId3"/>
    <p:sldId id="523" r:id="rId4"/>
    <p:sldId id="520" r:id="rId5"/>
    <p:sldId id="524" r:id="rId6"/>
    <p:sldId id="521" r:id="rId7"/>
    <p:sldId id="522" r:id="rId8"/>
    <p:sldId id="890" r:id="rId9"/>
    <p:sldId id="422" r:id="rId10"/>
    <p:sldId id="388" r:id="rId11"/>
    <p:sldId id="389" r:id="rId12"/>
    <p:sldId id="390" r:id="rId13"/>
    <p:sldId id="80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82272" autoAdjust="0"/>
  </p:normalViewPr>
  <p:slideViewPr>
    <p:cSldViewPr>
      <p:cViewPr varScale="1">
        <p:scale>
          <a:sx n="91" d="100"/>
          <a:sy n="91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6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31-05-2023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touching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healing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02589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turning lives around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mending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10821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02551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House Of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7168995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2020 Phil Wickham </a:t>
            </a:r>
            <a:r>
              <a:rPr lang="en-GB" sz="1200" dirty="0" err="1">
                <a:solidFill>
                  <a:schemeClr val="bg1"/>
                </a:solidFill>
              </a:rPr>
              <a:t>MusicSimply</a:t>
            </a:r>
            <a:r>
              <a:rPr lang="en-GB" sz="1200" dirty="0">
                <a:solidFill>
                  <a:schemeClr val="bg1"/>
                </a:solidFill>
              </a:rPr>
              <a:t> Global </a:t>
            </a:r>
            <a:r>
              <a:rPr lang="en-GB" sz="1200" dirty="0" err="1">
                <a:solidFill>
                  <a:schemeClr val="bg1"/>
                </a:solidFill>
              </a:rPr>
              <a:t>SongsBe</a:t>
            </a:r>
            <a:r>
              <a:rPr lang="en-GB" sz="1200" dirty="0">
                <a:solidFill>
                  <a:schemeClr val="bg1"/>
                </a:solidFill>
              </a:rPr>
              <a:t> Essential </a:t>
            </a:r>
            <a:r>
              <a:rPr lang="en-GB" sz="1200" dirty="0" err="1">
                <a:solidFill>
                  <a:schemeClr val="bg1"/>
                </a:solidFill>
              </a:rPr>
              <a:t>SongsCashagamble</a:t>
            </a:r>
            <a:r>
              <a:rPr lang="en-GB" sz="1200" dirty="0">
                <a:solidFill>
                  <a:schemeClr val="bg1"/>
                </a:solidFill>
              </a:rPr>
              <a:t> Jet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worship the God who was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worship the God who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worship the God who evermore will be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opened the prison doors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parted the raging sea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He holds the victory yeah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401407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5513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sing to the God who heals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sing to the God who saves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sing to the God who always makes a way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He hung up on that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Then He rose up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God’s still rolling stones away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13442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were the beggars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we’re royalty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were the prisoners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we’re running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forgiven accepted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Redeemed by His grace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the house of the Lord sing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41923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moving in our midst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working in this place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97455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5019</TotalTime>
  <Words>489</Words>
  <Application>Microsoft Office PowerPoint</Application>
  <PresentationFormat>On-screen Show (4:3)</PresentationFormat>
  <Paragraphs>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314</cp:revision>
  <dcterms:created xsi:type="dcterms:W3CDTF">2019-09-23T12:06:27Z</dcterms:created>
  <dcterms:modified xsi:type="dcterms:W3CDTF">2023-05-31T14:58:47Z</dcterms:modified>
</cp:coreProperties>
</file>