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59" r:id="rId2"/>
    <p:sldId id="465" r:id="rId3"/>
    <p:sldId id="466" r:id="rId4"/>
    <p:sldId id="467" r:id="rId5"/>
    <p:sldId id="474" r:id="rId6"/>
    <p:sldId id="649" r:id="rId7"/>
    <p:sldId id="650" r:id="rId8"/>
    <p:sldId id="651" r:id="rId9"/>
    <p:sldId id="652" r:id="rId10"/>
    <p:sldId id="514" r:id="rId11"/>
    <p:sldId id="515" r:id="rId12"/>
    <p:sldId id="516" r:id="rId13"/>
    <p:sldId id="460" r:id="rId14"/>
    <p:sldId id="477" r:id="rId15"/>
    <p:sldId id="478" r:id="rId16"/>
    <p:sldId id="643" r:id="rId17"/>
    <p:sldId id="644" r:id="rId18"/>
    <p:sldId id="645" r:id="rId19"/>
    <p:sldId id="646" r:id="rId20"/>
    <p:sldId id="423" r:id="rId21"/>
    <p:sldId id="424" r:id="rId22"/>
    <p:sldId id="425" r:id="rId23"/>
    <p:sldId id="426" r:id="rId24"/>
    <p:sldId id="540" r:id="rId25"/>
    <p:sldId id="653" r:id="rId26"/>
    <p:sldId id="654" r:id="rId27"/>
    <p:sldId id="655" r:id="rId28"/>
    <p:sldId id="656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29-05-2022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There is None Like You</a:t>
            </a:r>
            <a:endParaRPr lang="en-GB" sz="1200" dirty="0">
              <a:solidFill>
                <a:schemeClr val="bg1"/>
              </a:solidFill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674545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I am the God that </a:t>
            </a:r>
            <a:r>
              <a:rPr lang="en-GB" sz="7200" dirty="0" err="1">
                <a:solidFill>
                  <a:schemeClr val="bg1"/>
                </a:solidFill>
              </a:rPr>
              <a:t>Healeth</a:t>
            </a:r>
            <a:r>
              <a:rPr lang="en-GB" sz="7200" dirty="0">
                <a:solidFill>
                  <a:schemeClr val="bg1"/>
                </a:solidFill>
              </a:rPr>
              <a:t> Thee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17250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 Moen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am the God that </a:t>
            </a:r>
            <a:r>
              <a:rPr lang="en-GB" sz="5400" dirty="0" err="1">
                <a:solidFill>
                  <a:schemeClr val="bg1"/>
                </a:solidFill>
              </a:rPr>
              <a:t>healeth</a:t>
            </a:r>
            <a:r>
              <a:rPr lang="en-GB" sz="5400" dirty="0">
                <a:solidFill>
                  <a:schemeClr val="bg1"/>
                </a:solidFill>
              </a:rPr>
              <a:t> thee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am the Lord your healer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sent My Word and healed your disease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am the Lord your healer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the God that </a:t>
            </a:r>
            <a:r>
              <a:rPr lang="en-GB" sz="5400" dirty="0" err="1">
                <a:solidFill>
                  <a:schemeClr val="bg1"/>
                </a:solidFill>
              </a:rPr>
              <a:t>healeth</a:t>
            </a:r>
            <a:r>
              <a:rPr lang="en-GB" sz="5400" dirty="0">
                <a:solidFill>
                  <a:schemeClr val="bg1"/>
                </a:solidFill>
              </a:rPr>
              <a:t>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Lord my healer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sent Your Word and healed my disease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Lord my healer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Still </a:t>
            </a: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(When the oceans rise)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4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4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05750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60921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127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Be Still</a:t>
            </a:r>
          </a:p>
          <a:p>
            <a:br>
              <a:rPr lang="en-GB" sz="1200" dirty="0"/>
            </a:br>
            <a:r>
              <a:rPr lang="en-GB" sz="1200" dirty="0"/>
              <a:t>CCLI Song # 120824</a:t>
            </a:r>
          </a:p>
          <a:p>
            <a:endParaRPr lang="en-GB" sz="1200" dirty="0"/>
          </a:p>
          <a:p>
            <a:r>
              <a:rPr lang="en-GB" sz="1200" dirty="0"/>
              <a:t>David J. Evans</a:t>
            </a:r>
          </a:p>
          <a:p>
            <a:endParaRPr lang="en-GB" sz="1200" dirty="0"/>
          </a:p>
          <a:p>
            <a:r>
              <a:rPr lang="en-GB" sz="1200" dirty="0"/>
              <a:t>© 1986 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Come bow before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reverence and fear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Him no sin is found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stand on holy ground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presence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Holy One is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burns with holy fire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splendour He is crowned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awesome is the sight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radiant King of light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glory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shining all around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He comes to cleanse and heal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minister His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 work too hard for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faith receive from Him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still for the power of the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Is moving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5FD09-7DA1-DE1A-20EB-A5F6C4CA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84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E12ED-5CFC-008C-4838-E18C3E7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95" y="0"/>
            <a:ext cx="600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59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892C-9165-6D09-9547-62AF6243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" y="0"/>
            <a:ext cx="881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6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4868-61D8-6F48-E7C1-E2409849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479"/>
            <a:ext cx="9144000" cy="60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Holy Spirit We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Welcome You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215942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Bowater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Sovereign Lifestyle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75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Move among us with holy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lay aside all earthly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Hands reach out and our hearts aspire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9684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breeze of Your presence blow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Your children here might truly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to move in the Spirit's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928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Please accomplish in us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 new work of loving grace we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Unreservedly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4699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862</Words>
  <Application>Microsoft Office PowerPoint</Application>
  <PresentationFormat>On-screen Show (4:3)</PresentationFormat>
  <Paragraphs>172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184</cp:revision>
  <dcterms:created xsi:type="dcterms:W3CDTF">2019-09-23T12:06:27Z</dcterms:created>
  <dcterms:modified xsi:type="dcterms:W3CDTF">2022-05-28T15:38:26Z</dcterms:modified>
</cp:coreProperties>
</file>