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59" r:id="rId2"/>
    <p:sldId id="608" r:id="rId3"/>
    <p:sldId id="520" r:id="rId4"/>
    <p:sldId id="716" r:id="rId5"/>
    <p:sldId id="605" r:id="rId6"/>
    <p:sldId id="54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90" autoAdjust="0"/>
    <p:restoredTop sz="94660"/>
  </p:normalViewPr>
  <p:slideViewPr>
    <p:cSldViewPr>
      <p:cViewPr varScale="1">
        <p:scale>
          <a:sx n="103" d="100"/>
          <a:sy n="103" d="100"/>
        </p:scale>
        <p:origin x="16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09-10-2022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112</Words>
  <Application>Microsoft Office PowerPoint</Application>
  <PresentationFormat>On-screen Show (4:3)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220</cp:revision>
  <dcterms:created xsi:type="dcterms:W3CDTF">2019-09-23T12:06:27Z</dcterms:created>
  <dcterms:modified xsi:type="dcterms:W3CDTF">2022-10-03T11:08:35Z</dcterms:modified>
</cp:coreProperties>
</file>