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8" r:id="rId2"/>
    <p:sldId id="52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0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Title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17803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Pete Sanchez Jr.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1977 Sanchez, Pete, Jr. (Admin. by Gabriel Music, Inc.)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53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akagi_probook</vt:lpstr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74</cp:revision>
  <dcterms:created xsi:type="dcterms:W3CDTF">2019-09-23T12:06:27Z</dcterms:created>
  <dcterms:modified xsi:type="dcterms:W3CDTF">2022-10-03T10:43:30Z</dcterms:modified>
</cp:coreProperties>
</file>