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3" r:id="rId2"/>
    <p:sldId id="607" r:id="rId3"/>
    <p:sldId id="662" r:id="rId4"/>
    <p:sldId id="627" r:id="rId5"/>
    <p:sldId id="653" r:id="rId6"/>
    <p:sldId id="655" r:id="rId7"/>
    <p:sldId id="65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Believe For It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7169164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CeCe </a:t>
            </a:r>
            <a:r>
              <a:rPr lang="en-GB" sz="1200" dirty="0" err="1">
                <a:solidFill>
                  <a:schemeClr val="bg1"/>
                </a:solidFill>
              </a:rPr>
              <a:t>Winans</a:t>
            </a:r>
            <a:r>
              <a:rPr lang="en-GB" sz="1200" dirty="0">
                <a:solidFill>
                  <a:schemeClr val="bg1"/>
                </a:solidFill>
              </a:rPr>
              <a:t> | Dwan Hill | Kyle Lee | Mitch Wong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2021 Fair Trade Tunes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From The Void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A Wong Made Write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Integrity's Praise!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Big Buddy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Little </a:t>
            </a:r>
            <a:r>
              <a:rPr lang="en-GB" sz="1200" dirty="0" err="1">
                <a:solidFill>
                  <a:schemeClr val="bg1"/>
                </a:solidFill>
              </a:rPr>
              <a:t>Pooky's</a:t>
            </a:r>
            <a:r>
              <a:rPr lang="en-GB" sz="1200" dirty="0">
                <a:solidFill>
                  <a:schemeClr val="bg1"/>
                </a:solidFill>
              </a:rPr>
              <a:t>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39518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They say this mountain can't be moved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They say these chains will never break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they don't know You like we do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 is power in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45653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We've heard that there is no way through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We've heard the tide will never change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They haven't seen what You can do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 is power in Your name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much power in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92596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Move the immovable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Break the unbreakable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God we believe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God we believe for it</a:t>
            </a:r>
          </a:p>
          <a:p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From the impossible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We'll see a miracle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God we believe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God we believe for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268966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We know that hope is never lost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Oh for there is still an empty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God we believe no matter what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 is power in Your name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much power in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52093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are the way when there seems to be no 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trust in You God You have the final say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1101430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said 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believe 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said 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 is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115625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326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2022-10-03T10:06:03Z</dcterms:modified>
</cp:coreProperties>
</file>