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77" r:id="rId3"/>
    <p:sldId id="47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Blessed Jesus</a:t>
            </a:r>
            <a:r>
              <a:rPr lang="en-GB" sz="6600" dirty="0">
                <a:solidFill>
                  <a:schemeClr val="bg1"/>
                </a:solidFill>
              </a:rPr>
              <a:t> 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GKREAL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Blessed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We've come to give you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worthy 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We love you Lord</a:t>
            </a:r>
          </a:p>
          <a:p>
            <a:r>
              <a:rPr lang="en-GB" sz="4200" dirty="0">
                <a:solidFill>
                  <a:schemeClr val="bg1"/>
                </a:solidFill>
              </a:rPr>
              <a:t>We love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2022-10-03T10:14:30Z</dcterms:modified>
</cp:coreProperties>
</file>