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60" r:id="rId2"/>
    <p:sldId id="477" r:id="rId3"/>
    <p:sldId id="478" r:id="rId4"/>
    <p:sldId id="625" r:id="rId5"/>
    <p:sldId id="63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0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9600" dirty="0">
                <a:solidFill>
                  <a:schemeClr val="bg1"/>
                </a:solidFill>
              </a:rPr>
              <a:t>The Butterfly Song </a:t>
            </a:r>
            <a:br>
              <a:rPr lang="en-GB" sz="9600" dirty="0">
                <a:solidFill>
                  <a:schemeClr val="bg1"/>
                </a:solidFill>
              </a:rPr>
            </a:br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35445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Brian Howard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1975 Mission Hills Music (Admin. by Song Solutions www.songsolutions.org)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If I were a butterfly</a:t>
            </a:r>
          </a:p>
          <a:p>
            <a:r>
              <a:rPr lang="en-GB" sz="4000" dirty="0">
                <a:solidFill>
                  <a:schemeClr val="bg1"/>
                </a:solidFill>
              </a:rPr>
              <a:t>I'd thank You Lord for giving me wings</a:t>
            </a:r>
          </a:p>
          <a:p>
            <a:r>
              <a:rPr lang="en-GB" sz="4000" dirty="0">
                <a:solidFill>
                  <a:schemeClr val="bg1"/>
                </a:solidFill>
              </a:rPr>
              <a:t>If I were a robin in a tree</a:t>
            </a:r>
          </a:p>
          <a:p>
            <a:r>
              <a:rPr lang="en-GB" sz="4000" dirty="0">
                <a:solidFill>
                  <a:schemeClr val="bg1"/>
                </a:solidFill>
              </a:rPr>
              <a:t>I'd thank You Lord that I could sing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If I were a fish in the sea</a:t>
            </a:r>
          </a:p>
          <a:p>
            <a:r>
              <a:rPr lang="en-GB" sz="4000" dirty="0">
                <a:solidFill>
                  <a:schemeClr val="bg1"/>
                </a:solidFill>
              </a:rPr>
              <a:t>I'd wiggle my tail and I'd giggle with glee</a:t>
            </a:r>
          </a:p>
          <a:p>
            <a:r>
              <a:rPr lang="en-GB" sz="4000" dirty="0">
                <a:solidFill>
                  <a:schemeClr val="bg1"/>
                </a:solidFill>
              </a:rPr>
              <a:t>But I just thank You Father for making me,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620815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200" dirty="0">
                <a:solidFill>
                  <a:schemeClr val="bg1"/>
                </a:solidFill>
              </a:rPr>
              <a:t>For You gave me a heart</a:t>
            </a:r>
          </a:p>
          <a:p>
            <a:r>
              <a:rPr lang="en-GB" sz="4200" dirty="0">
                <a:solidFill>
                  <a:schemeClr val="bg1"/>
                </a:solidFill>
              </a:rPr>
              <a:t>And You gave me a smile</a:t>
            </a:r>
          </a:p>
          <a:p>
            <a:r>
              <a:rPr lang="en-GB" sz="4200" dirty="0">
                <a:solidFill>
                  <a:schemeClr val="bg1"/>
                </a:solidFill>
              </a:rPr>
              <a:t>You gave me Jesus</a:t>
            </a:r>
          </a:p>
          <a:p>
            <a:r>
              <a:rPr lang="en-GB" sz="4200" dirty="0">
                <a:solidFill>
                  <a:schemeClr val="bg1"/>
                </a:solidFill>
              </a:rPr>
              <a:t>And You made me Your child</a:t>
            </a:r>
          </a:p>
          <a:p>
            <a:r>
              <a:rPr lang="en-GB" sz="4200" dirty="0">
                <a:solidFill>
                  <a:schemeClr val="bg1"/>
                </a:solidFill>
              </a:rPr>
              <a:t>And I just thank You Father</a:t>
            </a:r>
          </a:p>
          <a:p>
            <a:r>
              <a:rPr lang="en-GB" sz="4200" dirty="0">
                <a:solidFill>
                  <a:schemeClr val="bg1"/>
                </a:solidFill>
              </a:rPr>
              <a:t>For making me, me</a:t>
            </a:r>
          </a:p>
          <a:p>
            <a:br>
              <a:rPr lang="en-GB" sz="4200" dirty="0">
                <a:solidFill>
                  <a:schemeClr val="bg1"/>
                </a:solidFill>
              </a:rPr>
            </a:br>
            <a:r>
              <a:rPr lang="en-GB" sz="42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2825452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200" dirty="0">
                <a:solidFill>
                  <a:schemeClr val="bg1"/>
                </a:solidFill>
              </a:rPr>
              <a:t>If I were an elephant</a:t>
            </a:r>
          </a:p>
          <a:p>
            <a:r>
              <a:rPr lang="en-GB" sz="4200" dirty="0">
                <a:solidFill>
                  <a:schemeClr val="bg1"/>
                </a:solidFill>
              </a:rPr>
              <a:t>I'd thank You Lord by raising my trunk</a:t>
            </a:r>
          </a:p>
          <a:p>
            <a:r>
              <a:rPr lang="en-GB" sz="4200" dirty="0">
                <a:solidFill>
                  <a:schemeClr val="bg1"/>
                </a:solidFill>
              </a:rPr>
              <a:t>If I were a kangaroo</a:t>
            </a:r>
          </a:p>
          <a:p>
            <a:r>
              <a:rPr lang="en-GB" sz="4200" dirty="0">
                <a:solidFill>
                  <a:schemeClr val="bg1"/>
                </a:solidFill>
              </a:rPr>
              <a:t>You know I'd hop right up to You</a:t>
            </a:r>
          </a:p>
          <a:p>
            <a:r>
              <a:rPr lang="en-GB" sz="4200" dirty="0">
                <a:solidFill>
                  <a:schemeClr val="bg1"/>
                </a:solidFill>
              </a:rPr>
              <a:t>If I were an octopus</a:t>
            </a:r>
          </a:p>
          <a:p>
            <a:r>
              <a:rPr lang="en-GB" sz="4200" dirty="0">
                <a:solidFill>
                  <a:schemeClr val="bg1"/>
                </a:solidFill>
              </a:rPr>
              <a:t>I'd thank You Lord for my fine looks</a:t>
            </a:r>
          </a:p>
          <a:p>
            <a:r>
              <a:rPr lang="en-GB" sz="4200" dirty="0">
                <a:solidFill>
                  <a:schemeClr val="bg1"/>
                </a:solidFill>
              </a:rPr>
              <a:t>But I just thank You Father for making me,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793772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200" dirty="0">
                <a:solidFill>
                  <a:schemeClr val="bg1"/>
                </a:solidFill>
              </a:rPr>
              <a:t>If I were a wiggly worm</a:t>
            </a:r>
          </a:p>
          <a:p>
            <a:r>
              <a:rPr lang="en-GB" sz="4200" dirty="0">
                <a:solidFill>
                  <a:schemeClr val="bg1"/>
                </a:solidFill>
              </a:rPr>
              <a:t>I'd thank You Lord that I could squirm</a:t>
            </a:r>
          </a:p>
          <a:p>
            <a:r>
              <a:rPr lang="en-GB" sz="4200" dirty="0">
                <a:solidFill>
                  <a:schemeClr val="bg1"/>
                </a:solidFill>
              </a:rPr>
              <a:t>And if I were a fuzzy wuzzy bear</a:t>
            </a:r>
          </a:p>
          <a:p>
            <a:r>
              <a:rPr lang="en-GB" sz="4200" dirty="0">
                <a:solidFill>
                  <a:schemeClr val="bg1"/>
                </a:solidFill>
              </a:rPr>
              <a:t>I'd thank You Lord for my fuzzy wuzzy hair</a:t>
            </a:r>
          </a:p>
          <a:p>
            <a:r>
              <a:rPr lang="en-GB" sz="4200" dirty="0">
                <a:solidFill>
                  <a:schemeClr val="bg1"/>
                </a:solidFill>
              </a:rPr>
              <a:t>If I were a crocodile</a:t>
            </a:r>
          </a:p>
          <a:p>
            <a:r>
              <a:rPr lang="en-GB" sz="4200" dirty="0">
                <a:solidFill>
                  <a:schemeClr val="bg1"/>
                </a:solidFill>
              </a:rPr>
              <a:t>I'd thank You Lord for my great smile</a:t>
            </a:r>
          </a:p>
          <a:p>
            <a:r>
              <a:rPr lang="en-GB" sz="4200" dirty="0">
                <a:solidFill>
                  <a:schemeClr val="bg1"/>
                </a:solidFill>
              </a:rPr>
              <a:t>But I just thank You Father for making me </a:t>
            </a:r>
            <a:r>
              <a:rPr lang="en-GB" sz="4200" dirty="0" err="1">
                <a:solidFill>
                  <a:schemeClr val="bg1"/>
                </a:solidFill>
              </a:rPr>
              <a:t>me</a:t>
            </a:r>
            <a:endParaRPr lang="en-GB" sz="4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728826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255</Words>
  <Application>Microsoft Office PowerPoint</Application>
  <PresentationFormat>On-screen Show (4:3)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dele@4ng.net</cp:lastModifiedBy>
  <cp:revision>74</cp:revision>
  <dcterms:created xsi:type="dcterms:W3CDTF">2019-09-23T12:06:27Z</dcterms:created>
  <dcterms:modified xsi:type="dcterms:W3CDTF">2022-10-03T10:19:53Z</dcterms:modified>
</cp:coreProperties>
</file>