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5" r:id="rId2"/>
    <p:sldId id="406" r:id="rId3"/>
    <p:sldId id="40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Come Magnify the Lord</a:t>
            </a:r>
          </a:p>
          <a:p>
            <a:r>
              <a:rPr lang="en-GB" sz="1200" dirty="0"/>
              <a:t> Florence </a:t>
            </a:r>
            <a:r>
              <a:rPr lang="en-GB" sz="1200" dirty="0" err="1"/>
              <a:t>Olajide</a:t>
            </a:r>
            <a:endParaRPr lang="en-GB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000" dirty="0">
              <a:solidFill>
                <a:schemeClr val="bg1"/>
              </a:solidFill>
            </a:endParaRPr>
          </a:p>
          <a:p>
            <a:r>
              <a:rPr lang="en-GB" sz="6000" dirty="0">
                <a:solidFill>
                  <a:schemeClr val="bg1"/>
                </a:solidFill>
              </a:rPr>
              <a:t>Come magnify the lord and bless His name with me</a:t>
            </a:r>
          </a:p>
          <a:p>
            <a:r>
              <a:rPr lang="en-GB" sz="6000" dirty="0">
                <a:solidFill>
                  <a:schemeClr val="bg1"/>
                </a:solidFill>
              </a:rPr>
              <a:t>Come magnify the lord and bless His name with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700" dirty="0">
                <a:solidFill>
                  <a:schemeClr val="bg1"/>
                </a:solidFill>
              </a:rPr>
              <a:t>For the Lord (For the Lord), </a:t>
            </a:r>
          </a:p>
          <a:p>
            <a:r>
              <a:rPr lang="en-GB" sz="4700" dirty="0">
                <a:solidFill>
                  <a:schemeClr val="bg1"/>
                </a:solidFill>
              </a:rPr>
              <a:t>He is good (He is good), </a:t>
            </a:r>
          </a:p>
          <a:p>
            <a:r>
              <a:rPr lang="en-GB" sz="4700" dirty="0">
                <a:solidFill>
                  <a:schemeClr val="bg1"/>
                </a:solidFill>
              </a:rPr>
              <a:t>He is just (He is just)</a:t>
            </a:r>
          </a:p>
          <a:p>
            <a:r>
              <a:rPr lang="en-GB" sz="4700" dirty="0">
                <a:solidFill>
                  <a:schemeClr val="bg1"/>
                </a:solidFill>
              </a:rPr>
              <a:t>He's worthy to be praised (to be praised), </a:t>
            </a:r>
          </a:p>
          <a:p>
            <a:r>
              <a:rPr lang="en-GB" sz="4700" dirty="0">
                <a:solidFill>
                  <a:schemeClr val="bg1"/>
                </a:solidFill>
              </a:rPr>
              <a:t>and adored (and adored)</a:t>
            </a:r>
          </a:p>
          <a:p>
            <a:r>
              <a:rPr lang="en-GB" sz="4700" dirty="0">
                <a:solidFill>
                  <a:schemeClr val="bg1"/>
                </a:solidFill>
              </a:rPr>
              <a:t>He is good (he is good), </a:t>
            </a:r>
          </a:p>
          <a:p>
            <a:r>
              <a:rPr lang="en-GB" sz="4700" dirty="0">
                <a:solidFill>
                  <a:schemeClr val="bg1"/>
                </a:solidFill>
              </a:rPr>
              <a:t>Come bless the lord with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83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74</cp:revision>
  <dcterms:created xsi:type="dcterms:W3CDTF">2019-09-23T12:06:27Z</dcterms:created>
  <dcterms:modified xsi:type="dcterms:W3CDTF">2022-10-03T09:17:11Z</dcterms:modified>
</cp:coreProperties>
</file>