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542" r:id="rId3"/>
    <p:sldId id="543" r:id="rId4"/>
    <p:sldId id="482" r:id="rId5"/>
    <p:sldId id="65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76403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72958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50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45033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184</Words>
  <Application>Microsoft Office PowerPoint</Application>
  <PresentationFormat>On-screen Show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2022-10-03T10:04:05Z</dcterms:modified>
</cp:coreProperties>
</file>