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3" r:id="rId2"/>
    <p:sldId id="60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0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Count Your Blessings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40416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Words: Public Domain</a:t>
            </a:r>
          </a:p>
          <a:p>
            <a:r>
              <a:rPr lang="en-GB" sz="1200" dirty="0">
                <a:solidFill>
                  <a:schemeClr val="bg1"/>
                </a:solidFill>
              </a:rPr>
              <a:t>Music: Public Domain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94993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Count your blessings</a:t>
            </a:r>
          </a:p>
          <a:p>
            <a:r>
              <a:rPr lang="en-GB" sz="4000" dirty="0">
                <a:solidFill>
                  <a:schemeClr val="bg1"/>
                </a:solidFill>
              </a:rPr>
              <a:t>Name them one by one</a:t>
            </a:r>
          </a:p>
          <a:p>
            <a:r>
              <a:rPr lang="en-GB" sz="4000" dirty="0">
                <a:solidFill>
                  <a:schemeClr val="bg1"/>
                </a:solidFill>
              </a:rPr>
              <a:t>Count your blessings</a:t>
            </a:r>
          </a:p>
          <a:p>
            <a:r>
              <a:rPr lang="en-GB" sz="4000" dirty="0">
                <a:solidFill>
                  <a:schemeClr val="bg1"/>
                </a:solidFill>
              </a:rPr>
              <a:t>See what God has done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Count your blessings</a:t>
            </a:r>
          </a:p>
          <a:p>
            <a:r>
              <a:rPr lang="en-GB" sz="4000" dirty="0">
                <a:solidFill>
                  <a:schemeClr val="bg1"/>
                </a:solidFill>
              </a:rPr>
              <a:t>Name them one by one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it will surprise you what the Lord has done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</a:t>
            </a:r>
          </a:p>
        </p:txBody>
      </p:sp>
    </p:spTree>
    <p:extLst>
      <p:ext uri="{BB962C8B-B14F-4D97-AF65-F5344CB8AC3E}">
        <p14:creationId xmlns:p14="http://schemas.microsoft.com/office/powerpoint/2010/main" val="3093291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79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akagi_probook</vt:lpstr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74</cp:revision>
  <dcterms:created xsi:type="dcterms:W3CDTF">2019-09-23T12:06:27Z</dcterms:created>
  <dcterms:modified xsi:type="dcterms:W3CDTF">2022-10-03T10:33:06Z</dcterms:modified>
</cp:coreProperties>
</file>