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409" r:id="rId3"/>
    <p:sldId id="411" r:id="rId4"/>
    <p:sldId id="410" r:id="rId5"/>
    <p:sldId id="634" r:id="rId6"/>
    <p:sldId id="637" r:id="rId7"/>
    <p:sldId id="639" r:id="rId8"/>
    <p:sldId id="651" r:id="rId9"/>
    <p:sldId id="6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Days Of Elijah</a:t>
            </a:r>
          </a:p>
          <a:p>
            <a:br>
              <a:rPr lang="en-GB" sz="1200" dirty="0"/>
            </a:br>
            <a:r>
              <a:rPr lang="en-GB" sz="1200" dirty="0"/>
              <a:t>CCLI Song # 1537904</a:t>
            </a:r>
          </a:p>
          <a:p>
            <a:endParaRPr lang="en-GB" sz="1200" dirty="0"/>
          </a:p>
          <a:p>
            <a:r>
              <a:rPr lang="en-GB" sz="1200" dirty="0"/>
              <a:t>Robin Mark</a:t>
            </a:r>
          </a:p>
          <a:p>
            <a:endParaRPr lang="en-GB" sz="1200" dirty="0"/>
          </a:p>
          <a:p>
            <a:r>
              <a:rPr lang="en-GB" sz="1200" dirty="0"/>
              <a:t>© 1996 Song Solutions Daybreak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These are the days of Elijah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Declaring the Word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Your servant Moses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Righteousness being restored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though these are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great trials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famine and darkness and sword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we are the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desert crying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Prepare ye the way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Ezekiel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dry bones becoming as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Your servant David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Rebuilding a temple of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38658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the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fields are as white in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are the labourers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vineyard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 Word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123359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Rebekah,</a:t>
            </a:r>
          </a:p>
          <a:p>
            <a:r>
              <a:rPr lang="en-GB" dirty="0">
                <a:solidFill>
                  <a:schemeClr val="bg1"/>
                </a:solidFill>
              </a:rPr>
              <a:t>Who trusted the word of the Lord.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servant Deborah,</a:t>
            </a:r>
          </a:p>
          <a:p>
            <a:r>
              <a:rPr lang="en-GB" dirty="0">
                <a:solidFill>
                  <a:schemeClr val="bg1"/>
                </a:solidFill>
              </a:rPr>
              <a:t>Who led forth your people in war.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8281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Queen Esther,</a:t>
            </a:r>
          </a:p>
          <a:p>
            <a:r>
              <a:rPr lang="en-GB" dirty="0">
                <a:solidFill>
                  <a:schemeClr val="bg1"/>
                </a:solidFill>
              </a:rPr>
              <a:t>Who rescued God’s people through faith.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prophet Huldah,</a:t>
            </a:r>
          </a:p>
          <a:p>
            <a:r>
              <a:rPr lang="en-GB" dirty="0">
                <a:solidFill>
                  <a:schemeClr val="bg1"/>
                </a:solidFill>
              </a:rPr>
              <a:t>Who renewed the temple of praise.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3299916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 (hey)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15302" y="-42193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69666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297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2022-10-03T10:19:22Z</dcterms:modified>
</cp:coreProperties>
</file>