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447" r:id="rId3"/>
    <p:sldId id="448" r:id="rId4"/>
    <p:sldId id="44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000" dirty="0">
              <a:solidFill>
                <a:schemeClr val="bg1"/>
              </a:solidFill>
            </a:endParaRP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Our Hope our strong </a:t>
            </a:r>
            <a:r>
              <a:rPr lang="en-GB" sz="5000" dirty="0" err="1">
                <a:solidFill>
                  <a:schemeClr val="bg1"/>
                </a:solidFill>
              </a:rPr>
              <a:t>Deliv'rer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138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2022-10-03T09:58:38Z</dcterms:modified>
</cp:coreProperties>
</file>