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8" r:id="rId2"/>
    <p:sldId id="483" r:id="rId3"/>
    <p:sldId id="48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Every Praise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6623483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Hezekiah Walker | John David Bratton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2013 </a:t>
            </a:r>
            <a:r>
              <a:rPr lang="en-GB" sz="1200" dirty="0" err="1">
                <a:solidFill>
                  <a:schemeClr val="bg1"/>
                </a:solidFill>
              </a:rPr>
              <a:t>Davo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Pavo</a:t>
            </a:r>
            <a:r>
              <a:rPr lang="en-GB" sz="1200" dirty="0">
                <a:solidFill>
                  <a:schemeClr val="bg1"/>
                </a:solidFill>
              </a:rPr>
              <a:t> Music (Admin. by BMG Rights Management GmbH)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Li'l</a:t>
            </a:r>
            <a:r>
              <a:rPr lang="en-GB" sz="1200" dirty="0">
                <a:solidFill>
                  <a:schemeClr val="bg1"/>
                </a:solidFill>
              </a:rPr>
              <a:t> Eva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Luv Ki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3369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Every praise is to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Every word of worship with one accord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Every praise every praise is to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Sing hallelujah to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Glory hallelujah is due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Every praise every praise is to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92045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God my Saviour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my Healer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my Deliverer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Yes He is yes He is</a:t>
            </a:r>
          </a:p>
          <a:p>
            <a:r>
              <a:rPr lang="en-GB" sz="4400" dirty="0">
                <a:solidFill>
                  <a:schemeClr val="bg1"/>
                </a:solidFill>
              </a:rPr>
              <a:t>(Yes He is yes He is)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94598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139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2022-10-03T10:13:48Z</dcterms:modified>
</cp:coreProperties>
</file>