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2" r:id="rId2"/>
    <p:sldId id="581" r:id="rId3"/>
    <p:sldId id="64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Everything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3672626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Israel Houghton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 Of The New Breed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8679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 err="1">
                <a:solidFill>
                  <a:schemeClr val="bg1"/>
                </a:solidFill>
              </a:rPr>
              <a:t>Ev'rything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ev'rything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Lord You are </a:t>
            </a:r>
            <a:r>
              <a:rPr lang="en-GB" sz="4400" dirty="0" err="1">
                <a:solidFill>
                  <a:schemeClr val="bg1"/>
                </a:solidFill>
              </a:rPr>
              <a:t>ev'rything</a:t>
            </a:r>
            <a:r>
              <a:rPr lang="en-GB" sz="4400" dirty="0">
                <a:solidFill>
                  <a:schemeClr val="bg1"/>
                </a:solidFill>
              </a:rPr>
              <a:t> to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Everything </a:t>
            </a:r>
            <a:r>
              <a:rPr lang="en-GB" sz="4400" dirty="0" err="1">
                <a:solidFill>
                  <a:schemeClr val="bg1"/>
                </a:solidFill>
              </a:rPr>
              <a:t>ev'rything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Lord You are </a:t>
            </a:r>
            <a:r>
              <a:rPr lang="en-GB" sz="4400" dirty="0" err="1">
                <a:solidFill>
                  <a:schemeClr val="bg1"/>
                </a:solidFill>
              </a:rPr>
              <a:t>ev'rything</a:t>
            </a:r>
            <a:r>
              <a:rPr lang="en-GB" sz="4400" dirty="0">
                <a:solidFill>
                  <a:schemeClr val="bg1"/>
                </a:solidFill>
              </a:rPr>
              <a:t>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428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My treasure my priority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Who can compare to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Great is the measure of Your royalty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Morning Star You truly are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Ev'rything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54719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101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2022-10-03T10:04:54Z</dcterms:modified>
</cp:coreProperties>
</file>