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60" r:id="rId2"/>
    <p:sldId id="477" r:id="rId3"/>
    <p:sldId id="478" r:id="rId4"/>
    <p:sldId id="625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Friend Of God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1200" dirty="0"/>
          </a:p>
          <a:p>
            <a:r>
              <a:rPr lang="en-GB" sz="1200" dirty="0">
                <a:solidFill>
                  <a:schemeClr val="bg1"/>
                </a:solidFill>
              </a:rPr>
              <a:t>CCLI Song # 3991651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Israel Houghton | Michael </a:t>
            </a:r>
            <a:r>
              <a:rPr lang="en-GB" sz="1200" dirty="0" err="1">
                <a:solidFill>
                  <a:schemeClr val="bg1"/>
                </a:solidFill>
              </a:rPr>
              <a:t>Gungor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2003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Sound Of The New Breed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Who am I that You are mindful of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You hear me when I call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Is it true that You are thinking of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How You love me it's amazing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(It’s amazing it’s amazing)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620815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I am a friend of God</a:t>
            </a:r>
          </a:p>
          <a:p>
            <a:r>
              <a:rPr lang="en-GB" sz="4200" dirty="0">
                <a:solidFill>
                  <a:schemeClr val="bg1"/>
                </a:solidFill>
              </a:rPr>
              <a:t>He calls me friend</a:t>
            </a:r>
          </a:p>
          <a:p>
            <a:br>
              <a:rPr lang="en-GB" sz="4200" dirty="0">
                <a:solidFill>
                  <a:schemeClr val="bg1"/>
                </a:solidFill>
              </a:rPr>
            </a:br>
            <a:r>
              <a:rPr lang="en-GB" sz="42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25452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200" dirty="0">
                <a:solidFill>
                  <a:schemeClr val="bg1"/>
                </a:solidFill>
              </a:rPr>
              <a:t>God Almighty Lord of Glory</a:t>
            </a:r>
          </a:p>
          <a:p>
            <a:r>
              <a:rPr lang="en-GB" sz="4200" dirty="0">
                <a:solidFill>
                  <a:schemeClr val="bg1"/>
                </a:solidFill>
              </a:rPr>
              <a:t>You have called me friend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79377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152</Words>
  <Application>Microsoft Office PowerPoint</Application>
  <PresentationFormat>On-screen Show (4:3)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2022-10-03T10:27:05Z</dcterms:modified>
</cp:coreProperties>
</file>