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447" r:id="rId3"/>
    <p:sldId id="448" r:id="rId4"/>
    <p:sldId id="449" r:id="rId5"/>
    <p:sldId id="616" r:id="rId6"/>
    <p:sldId id="707" r:id="rId7"/>
    <p:sldId id="70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Glorious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7081388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Jason Ingram | Jonathan Smith | Kristian Stanfill | Sean Curran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KPS 1.0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Sounds Of Jericho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 Together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Hickory Bill Doc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buried beneath my shame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Who could carry that kind of weight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breathing but not alive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my failures I tried to hide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Now Your mercy has saved my soul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Your freedom is all that I know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old made new Jesus when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needed rescue my sin was heavy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chains break at the weight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needed shelter I was an orphan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 call me a citizen of Heaven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I was broken You were my healing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Your love is the air that I'm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have a future my eyes are open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9088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53985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365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2022-10-03T09:41:36Z</dcterms:modified>
</cp:coreProperties>
</file>