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42" r:id="rId2"/>
    <p:sldId id="607" r:id="rId3"/>
    <p:sldId id="62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12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6600" dirty="0">
              <a:solidFill>
                <a:srgbClr val="00A3E0"/>
              </a:solidFill>
              <a:latin typeface="akagi_probook"/>
            </a:endParaRPr>
          </a:p>
          <a:p>
            <a:r>
              <a:rPr lang="en-GB" sz="6600" dirty="0">
                <a:solidFill>
                  <a:srgbClr val="00A3E0"/>
                </a:solidFill>
                <a:latin typeface="akagi_probook"/>
              </a:rPr>
              <a:t>Your Name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Song # 4611679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Glenn </a:t>
            </a:r>
            <a:r>
              <a:rPr lang="en-GB" sz="1200" dirty="0" err="1">
                <a:solidFill>
                  <a:schemeClr val="bg1"/>
                </a:solidFill>
              </a:rPr>
              <a:t>Packiam</a:t>
            </a:r>
            <a:r>
              <a:rPr lang="en-GB" sz="1200" dirty="0">
                <a:solidFill>
                  <a:schemeClr val="bg1"/>
                </a:solidFill>
              </a:rPr>
              <a:t> | Paul </a:t>
            </a:r>
            <a:r>
              <a:rPr lang="en-GB" sz="1200" dirty="0" err="1">
                <a:solidFill>
                  <a:schemeClr val="bg1"/>
                </a:solidFill>
              </a:rPr>
              <a:t>Baloche</a:t>
            </a:r>
            <a:endParaRPr lang="en-GB" sz="1200" dirty="0">
              <a:solidFill>
                <a:schemeClr val="bg1"/>
              </a:solidFill>
            </a:endParaRP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2006 Integrity Worship Music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Integrity's Hosanna! Music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160136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You're the God of this city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You're the King of these people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You're the Lord of this nation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 are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You're the light in this darkness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You're the hope to the hopeless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You're the peace to the restless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 are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1/2</a:t>
            </a:r>
          </a:p>
        </p:txBody>
      </p:sp>
    </p:spTree>
    <p:extLst>
      <p:ext uri="{BB962C8B-B14F-4D97-AF65-F5344CB8AC3E}">
        <p14:creationId xmlns:p14="http://schemas.microsoft.com/office/powerpoint/2010/main" val="3093291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There is no one like our God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There is no one like You God</a:t>
            </a:r>
          </a:p>
          <a:p>
            <a:endParaRPr lang="en-GB" sz="4000" dirty="0">
              <a:solidFill>
                <a:schemeClr val="bg1"/>
              </a:solidFill>
            </a:endParaRPr>
          </a:p>
          <a:p>
            <a:r>
              <a:rPr lang="en-GB" sz="4000" dirty="0">
                <a:solidFill>
                  <a:schemeClr val="bg1"/>
                </a:solidFill>
              </a:rPr>
              <a:t>Greater things have yet to come</a:t>
            </a:r>
          </a:p>
          <a:p>
            <a:r>
              <a:rPr lang="en-GB" sz="4000" dirty="0">
                <a:solidFill>
                  <a:schemeClr val="bg1"/>
                </a:solidFill>
              </a:rPr>
              <a:t>And greater things have still to be done</a:t>
            </a:r>
          </a:p>
          <a:p>
            <a:r>
              <a:rPr lang="en-GB" sz="4000" dirty="0">
                <a:solidFill>
                  <a:schemeClr val="bg1"/>
                </a:solidFill>
              </a:rPr>
              <a:t>In this city</a:t>
            </a:r>
          </a:p>
          <a:p>
            <a:r>
              <a:rPr lang="en-GB" sz="4000" dirty="0">
                <a:solidFill>
                  <a:schemeClr val="bg1"/>
                </a:solidFill>
              </a:rPr>
              <a:t>Greater things have yet to come</a:t>
            </a:r>
          </a:p>
          <a:p>
            <a:r>
              <a:rPr lang="en-GB" sz="4000" dirty="0">
                <a:solidFill>
                  <a:schemeClr val="bg1"/>
                </a:solidFill>
              </a:rPr>
              <a:t>And greater things have still to be done here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2/2</a:t>
            </a:r>
          </a:p>
        </p:txBody>
      </p:sp>
    </p:spTree>
    <p:extLst>
      <p:ext uri="{BB962C8B-B14F-4D97-AF65-F5344CB8AC3E}">
        <p14:creationId xmlns:p14="http://schemas.microsoft.com/office/powerpoint/2010/main" val="1504157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746</TotalTime>
  <Words>149</Words>
  <Application>Microsoft Office PowerPoint</Application>
  <PresentationFormat>On-screen Show (4:3)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akagi_probook</vt:lpstr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dele@4ng.net</cp:lastModifiedBy>
  <cp:revision>74</cp:revision>
  <dcterms:created xsi:type="dcterms:W3CDTF">2019-09-23T12:06:27Z</dcterms:created>
  <dcterms:modified xsi:type="dcterms:W3CDTF">2022-10-03T10:09:01Z</dcterms:modified>
</cp:coreProperties>
</file>