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75" r:id="rId2"/>
    <p:sldId id="581" r:id="rId3"/>
    <p:sldId id="650" r:id="rId4"/>
    <p:sldId id="582" r:id="rId5"/>
    <p:sldId id="50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0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Goodness Of God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7117726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Ben Fielding | Brian Johnson | Ed Cash | Jason Ingram | Jenn Johnson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2018 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Fellow Ships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 Essential Tunes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SHOUT! Music Publishing Australia (Admin. by SHOUT!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21486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 love You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Your mercy never fails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my days</a:t>
            </a:r>
          </a:p>
          <a:p>
            <a:r>
              <a:rPr lang="en-GB" sz="4400" dirty="0">
                <a:solidFill>
                  <a:schemeClr val="bg1"/>
                </a:solidFill>
              </a:rPr>
              <a:t>I've been held in Your hands</a:t>
            </a:r>
          </a:p>
          <a:p>
            <a:r>
              <a:rPr lang="en-GB" sz="4400" dirty="0">
                <a:solidFill>
                  <a:schemeClr val="bg1"/>
                </a:solidFill>
              </a:rPr>
              <a:t>From the moment that I wake up</a:t>
            </a:r>
          </a:p>
          <a:p>
            <a:r>
              <a:rPr lang="en-GB" sz="4400" dirty="0">
                <a:solidFill>
                  <a:schemeClr val="bg1"/>
                </a:solidFill>
              </a:rPr>
              <a:t>Until I lay my head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50853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All my life You have been faithful</a:t>
            </a:r>
          </a:p>
          <a:p>
            <a:r>
              <a:rPr lang="en-GB" sz="5000" dirty="0">
                <a:solidFill>
                  <a:schemeClr val="bg1"/>
                </a:solidFill>
              </a:rPr>
              <a:t>All my life You have been so </a:t>
            </a:r>
            <a:r>
              <a:rPr lang="en-GB" sz="5000" dirty="0" err="1">
                <a:solidFill>
                  <a:schemeClr val="bg1"/>
                </a:solidFill>
              </a:rPr>
              <a:t>so</a:t>
            </a:r>
            <a:r>
              <a:rPr lang="en-GB" sz="5000" dirty="0">
                <a:solidFill>
                  <a:schemeClr val="bg1"/>
                </a:solidFill>
              </a:rPr>
              <a:t> good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With every breath that I am able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85956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love Your voice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have led me through the fire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darkest night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are close like no other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I've known You as a father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I've known You as a friend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have lived in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89852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running after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running after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 my life laid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I’m surrendered 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give You everything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It's running after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857765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261</Words>
  <Application>Microsoft Office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74</cp:revision>
  <dcterms:created xsi:type="dcterms:W3CDTF">2019-09-23T12:06:27Z</dcterms:created>
  <dcterms:modified xsi:type="dcterms:W3CDTF">2022-10-03T09:56:00Z</dcterms:modified>
</cp:coreProperties>
</file>