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7" r:id="rId3"/>
    <p:sldId id="47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129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2022-10-03T10:02:49Z</dcterms:modified>
</cp:coreProperties>
</file>