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  <p:sldId id="645" r:id="rId3"/>
    <p:sldId id="646" r:id="rId4"/>
    <p:sldId id="647" r:id="rId5"/>
    <p:sldId id="648" r:id="rId6"/>
    <p:sldId id="649" r:id="rId7"/>
    <p:sldId id="55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Here For You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5925649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Jesse Reeves | Matt Maher | Matt Redman | Tim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Wanstall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2011 Chrysalis Music Ltd. (Admin. by BMG Rights Management (US)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Valley Of Songs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praise be Your welcome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our songs be a sign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breath come from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our hearts with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8667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You our hearts are open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Nothing here is hidden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our one desire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alone are holy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let Your fire fall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15537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shout be Your anthem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renown fill the sky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Word move in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what's dead come to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42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2972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808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adore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soul awake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1071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295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2022-10-03T10:10:46Z</dcterms:modified>
</cp:coreProperties>
</file>