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  <p:sldId id="404" r:id="rId3"/>
    <p:sldId id="387" r:id="rId4"/>
    <p:sldId id="40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/>
              <a:t>Here Is Love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CCLI Song # 3287884</a:t>
            </a:r>
          </a:p>
          <a:p>
            <a:r>
              <a:rPr lang="en-GB" sz="1200" dirty="0"/>
              <a:t>Matt Redman | Robert Lowry | William Rees</a:t>
            </a:r>
          </a:p>
          <a:p>
            <a:r>
              <a:rPr lang="en-GB" sz="1200" dirty="0"/>
              <a:t>© 2004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Here is love vast as the ocean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Loving-kindness as the flood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When the Prince of Life our Ransom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Shed for us His precious blood</a:t>
            </a:r>
          </a:p>
          <a:p>
            <a:r>
              <a:rPr lang="en-GB" sz="4700" dirty="0">
                <a:solidFill>
                  <a:schemeClr val="bg1"/>
                </a:solidFill>
              </a:rPr>
              <a:t>Who His love will not remember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Who can cease to sing His praise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He can never be forgotten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Throughout </a:t>
            </a:r>
            <a:r>
              <a:rPr lang="en-GB" sz="4700" dirty="0" err="1">
                <a:solidFill>
                  <a:schemeClr val="bg1"/>
                </a:solidFill>
              </a:rPr>
              <a:t>Heav'n's</a:t>
            </a:r>
            <a:r>
              <a:rPr lang="en-GB" sz="4700" dirty="0">
                <a:solidFill>
                  <a:schemeClr val="bg1"/>
                </a:solidFill>
              </a:rPr>
              <a:t> eternal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On the mount of crucifixion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Fountains opened deep and wide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Through the floodgates of God's mercy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Flowed a vast and gracious tide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Grace and love like mighty rivers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Poured incessant from above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Heav'n's</a:t>
            </a:r>
            <a:r>
              <a:rPr lang="en-GB" sz="4800" dirty="0">
                <a:solidFill>
                  <a:schemeClr val="bg1"/>
                </a:solidFill>
              </a:rPr>
              <a:t> peace and perfect justice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Kissed a guilty world in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all His love accepting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Love Him ever all our days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Let us seek His kingdom only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our lives to be His praise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alone shall be our glory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Nothing in the world we see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He has cleansed and sanctified us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Himself has set us free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213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2022-10-03T09:15:25Z</dcterms:modified>
</cp:coreProperties>
</file>