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1" r:id="rId2"/>
    <p:sldId id="676" r:id="rId3"/>
    <p:sldId id="677" r:id="rId4"/>
    <p:sldId id="67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Holy Is The Lord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4158039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Tomlin | Louie Giglio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2003 </a:t>
            </a:r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47778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We stand and lift up our hands</a:t>
            </a:r>
          </a:p>
          <a:p>
            <a:r>
              <a:rPr lang="en-GB" sz="3700" dirty="0">
                <a:solidFill>
                  <a:schemeClr val="bg1"/>
                </a:solidFill>
              </a:rPr>
              <a:t>For the joy of the Lord is our strength</a:t>
            </a:r>
          </a:p>
          <a:p>
            <a:r>
              <a:rPr lang="en-GB" sz="3700" dirty="0">
                <a:solidFill>
                  <a:schemeClr val="bg1"/>
                </a:solidFill>
              </a:rPr>
              <a:t>We bow down and worship Him now</a:t>
            </a:r>
          </a:p>
          <a:p>
            <a:r>
              <a:rPr lang="en-GB" sz="3700" dirty="0">
                <a:solidFill>
                  <a:schemeClr val="bg1"/>
                </a:solidFill>
              </a:rPr>
              <a:t>How great how awesome is He</a:t>
            </a:r>
            <a:br>
              <a:rPr lang="en-GB" sz="3700" dirty="0">
                <a:solidFill>
                  <a:schemeClr val="bg1"/>
                </a:solidFill>
              </a:rPr>
            </a:b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together we sing</a:t>
            </a:r>
          </a:p>
          <a:p>
            <a:r>
              <a:rPr lang="en-GB" sz="3700" dirty="0" err="1">
                <a:solidFill>
                  <a:schemeClr val="bg1"/>
                </a:solidFill>
              </a:rPr>
              <a:t>Ev'ryone</a:t>
            </a:r>
            <a:r>
              <a:rPr lang="en-GB" sz="3700" dirty="0">
                <a:solidFill>
                  <a:schemeClr val="bg1"/>
                </a:solidFill>
              </a:rPr>
              <a:t> sing</a:t>
            </a:r>
          </a:p>
          <a:p>
            <a:endParaRPr lang="en-GB" sz="3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10766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Holy is the Lord God Almighty</a:t>
            </a:r>
          </a:p>
          <a:p>
            <a:r>
              <a:rPr lang="en-GB" sz="3700" dirty="0">
                <a:solidFill>
                  <a:schemeClr val="bg1"/>
                </a:solidFill>
              </a:rPr>
              <a:t>The earth is filled with His glory</a:t>
            </a:r>
          </a:p>
          <a:p>
            <a:r>
              <a:rPr lang="en-GB" sz="3700" dirty="0">
                <a:solidFill>
                  <a:schemeClr val="bg1"/>
                </a:solidFill>
              </a:rPr>
              <a:t>Holy is the Lord God Almighty</a:t>
            </a:r>
          </a:p>
          <a:p>
            <a:r>
              <a:rPr lang="en-GB" sz="3700" dirty="0">
                <a:solidFill>
                  <a:schemeClr val="bg1"/>
                </a:solidFill>
              </a:rPr>
              <a:t>The earth is filled with His glory</a:t>
            </a:r>
          </a:p>
          <a:p>
            <a:r>
              <a:rPr lang="en-GB" sz="3700" dirty="0">
                <a:solidFill>
                  <a:schemeClr val="bg1"/>
                </a:solidFill>
              </a:rPr>
              <a:t>The earth is filled with His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51820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It is rising up all around</a:t>
            </a:r>
          </a:p>
          <a:p>
            <a:r>
              <a:rPr lang="en-GB" sz="3700" dirty="0">
                <a:solidFill>
                  <a:schemeClr val="bg1"/>
                </a:solidFill>
              </a:rPr>
              <a:t>It's the anthem of the Lord's renown</a:t>
            </a:r>
          </a:p>
          <a:p>
            <a:r>
              <a:rPr lang="en-GB" sz="3700" dirty="0">
                <a:solidFill>
                  <a:schemeClr val="bg1"/>
                </a:solidFill>
              </a:rPr>
              <a:t>It's rising up all around</a:t>
            </a:r>
          </a:p>
          <a:p>
            <a:r>
              <a:rPr lang="en-GB" sz="3700" dirty="0">
                <a:solidFill>
                  <a:schemeClr val="bg1"/>
                </a:solidFill>
              </a:rPr>
              <a:t>It's the anthem of the Lord's renown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38758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171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2022-10-03T09:57:25Z</dcterms:modified>
</cp:coreProperties>
</file>