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454" r:id="rId3"/>
    <p:sldId id="455" r:id="rId4"/>
    <p:sldId id="456" r:id="rId5"/>
    <p:sldId id="457" r:id="rId6"/>
    <p:sldId id="458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>
                <a:solidFill>
                  <a:schemeClr val="bg1"/>
                </a:solidFill>
              </a:rPr>
              <a:t>How great is our God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236</Words>
  <Application>Microsoft Office PowerPoint</Application>
  <PresentationFormat>On-screen Show (4:3)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2022-10-03T09:06:52Z</dcterms:modified>
</cp:coreProperties>
</file>