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6" r:id="rId2"/>
    <p:sldId id="62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Love You Lord/Then Sings my Soul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25266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Laurie Klein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1978, 1980 House Of Mercy Music (Admin. by Brentwood-Benson Music Publishing, Inc.)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14181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Stuart Wesley Keene Hine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Copyright 1949 and 1953 Stuart Hine Trust CIO Stuart K. Hine Trust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9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lift my voice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my soul rejoice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Take joy my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what You hear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May it be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sound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Your 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1/1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4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151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akagi_probook</vt:lpstr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2022-10-03T11:04:21Z</dcterms:modified>
</cp:coreProperties>
</file>