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5" r:id="rId2"/>
    <p:sldId id="466" r:id="rId3"/>
    <p:sldId id="467" r:id="rId4"/>
    <p:sldId id="474" r:id="rId5"/>
    <p:sldId id="695" r:id="rId6"/>
    <p:sldId id="69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Speak Jesus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7136201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Abby Benton | Carlene Prince | Dustin Smith | Jesse Reeves | Kristen Dutton | Raina Pratt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Here Be Lions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BEC Worship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Raina Pratt publishing designee (Admin. by Song Solutions www.songsolutions.org)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WriterWrong</a:t>
            </a:r>
            <a:r>
              <a:rPr lang="en-GB" sz="1200" dirty="0">
                <a:solidFill>
                  <a:schemeClr val="bg1"/>
                </a:solidFill>
              </a:rPr>
              <a:t>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Over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heart and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mind</a:t>
            </a:r>
          </a:p>
          <a:p>
            <a:r>
              <a:rPr lang="en-GB" sz="4600" dirty="0" err="1">
                <a:solidFill>
                  <a:schemeClr val="bg1"/>
                </a:solidFill>
              </a:rPr>
              <a:t>'Cause</a:t>
            </a:r>
            <a:r>
              <a:rPr lang="en-GB" sz="4600" dirty="0">
                <a:solidFill>
                  <a:schemeClr val="bg1"/>
                </a:solidFill>
              </a:rPr>
              <a:t> I know there is peace within Your presence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'Til</a:t>
            </a:r>
            <a:r>
              <a:rPr lang="en-GB" sz="4800" dirty="0">
                <a:solidFill>
                  <a:schemeClr val="bg1"/>
                </a:solidFill>
              </a:rPr>
              <a:t>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dark addiction starts to break</a:t>
            </a:r>
          </a:p>
          <a:p>
            <a:r>
              <a:rPr lang="en-GB" sz="4800" dirty="0">
                <a:solidFill>
                  <a:schemeClr val="bg1"/>
                </a:solidFill>
              </a:rPr>
              <a:t>Declaring there is hope and there is freedom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(</a:t>
            </a:r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) Your Name is power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Name is healing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Name is life</a:t>
            </a:r>
          </a:p>
          <a:p>
            <a:r>
              <a:rPr lang="en-GB" sz="4800" dirty="0">
                <a:solidFill>
                  <a:schemeClr val="bg1"/>
                </a:solidFill>
              </a:rPr>
              <a:t>Break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stronghold</a:t>
            </a:r>
          </a:p>
          <a:p>
            <a:r>
              <a:rPr lang="en-GB" sz="4800" dirty="0">
                <a:solidFill>
                  <a:schemeClr val="bg1"/>
                </a:solidFill>
              </a:rPr>
              <a:t>Shine through the shadows</a:t>
            </a:r>
          </a:p>
          <a:p>
            <a:r>
              <a:rPr lang="en-GB" sz="4800" dirty="0">
                <a:solidFill>
                  <a:schemeClr val="bg1"/>
                </a:solidFill>
              </a:rPr>
              <a:t>Burn like a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Over fear and all anxiety</a:t>
            </a:r>
          </a:p>
          <a:p>
            <a:r>
              <a:rPr lang="en-GB" sz="4600" dirty="0">
                <a:solidFill>
                  <a:schemeClr val="bg1"/>
                </a:solidFill>
              </a:rPr>
              <a:t>To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soul held captive by depression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9390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Shout Jesus from the mountains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in the streets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in the darkness over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enemy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for my </a:t>
            </a:r>
            <a:r>
              <a:rPr lang="en-GB" sz="4800" dirty="0" err="1">
                <a:solidFill>
                  <a:schemeClr val="bg1"/>
                </a:solidFill>
              </a:rPr>
              <a:t>fam'ly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I speak the holy Name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08731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254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2022-10-03T09:46:23Z</dcterms:modified>
</cp:coreProperties>
</file>