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19" r:id="rId2"/>
    <p:sldId id="620" r:id="rId3"/>
    <p:sldId id="640" r:id="rId4"/>
    <p:sldId id="62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Will Sing Your Praises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58202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Ian </a:t>
            </a:r>
            <a:r>
              <a:rPr lang="en-GB" sz="1200" dirty="0" err="1">
                <a:solidFill>
                  <a:schemeClr val="bg1"/>
                </a:solidFill>
              </a:rPr>
              <a:t>Smale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1984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Father God I wonder how I managed to exist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Without the knowledge of Your parenthood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Your loving care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But now I am Your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adopted in Your family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can never be alone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Father God You're there beside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90115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will sing Your praises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Your praises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Your praises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76602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112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2022-10-03T10:18:49Z</dcterms:modified>
</cp:coreProperties>
</file>