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9" r:id="rId2"/>
    <p:sldId id="710" r:id="rId3"/>
    <p:sldId id="711" r:id="rId4"/>
    <p:sldId id="712" r:id="rId5"/>
    <p:sldId id="45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2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8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8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8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8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277</Words>
  <Application>Microsoft Office PowerPoint</Application>
  <PresentationFormat>On-screen Show (4:3)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2022-10-03T09:28:26Z</dcterms:modified>
</cp:coreProperties>
</file>