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87" r:id="rId2"/>
    <p:sldId id="688" r:id="rId3"/>
    <p:sldId id="689" r:id="rId4"/>
    <p:sldId id="690" r:id="rId5"/>
    <p:sldId id="691" r:id="rId6"/>
    <p:sldId id="692" r:id="rId7"/>
    <p:sldId id="69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0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Jesus, You Are</a:t>
            </a: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Performed by </a:t>
            </a:r>
            <a:r>
              <a:rPr lang="en-GB" sz="1200" dirty="0" err="1">
                <a:solidFill>
                  <a:schemeClr val="bg1"/>
                </a:solidFill>
              </a:rPr>
              <a:t>Sharene</a:t>
            </a:r>
            <a:r>
              <a:rPr lang="en-GB" sz="1200" dirty="0">
                <a:solidFill>
                  <a:schemeClr val="bg1"/>
                </a:solidFill>
              </a:rPr>
              <a:t> Ricketts</a:t>
            </a:r>
          </a:p>
          <a:p>
            <a:r>
              <a:rPr lang="en-GB" sz="1200" dirty="0">
                <a:solidFill>
                  <a:schemeClr val="bg1"/>
                </a:solidFill>
              </a:rPr>
              <a:t>Written by Charlene Jones &amp; Neal Glanville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2014 King’s Church London</a:t>
            </a:r>
          </a:p>
        </p:txBody>
      </p:sp>
    </p:spTree>
    <p:extLst>
      <p:ext uri="{BB962C8B-B14F-4D97-AF65-F5344CB8AC3E}">
        <p14:creationId xmlns:p14="http://schemas.microsoft.com/office/powerpoint/2010/main" val="161255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700" dirty="0">
                <a:solidFill>
                  <a:schemeClr val="bg1"/>
                </a:solidFill>
              </a:rPr>
              <a:t>You are the voice that speaks light into darkness</a:t>
            </a:r>
          </a:p>
          <a:p>
            <a:r>
              <a:rPr lang="en-GB" sz="3700" dirty="0">
                <a:solidFill>
                  <a:schemeClr val="bg1"/>
                </a:solidFill>
              </a:rPr>
              <a:t>You are the One who exchanges our hearts</a:t>
            </a:r>
          </a:p>
          <a:p>
            <a:r>
              <a:rPr lang="en-GB" sz="3700" dirty="0">
                <a:solidFill>
                  <a:schemeClr val="bg1"/>
                </a:solidFill>
              </a:rPr>
              <a:t>You are the love where I thought I was loveless</a:t>
            </a:r>
          </a:p>
          <a:p>
            <a:r>
              <a:rPr lang="en-GB" sz="3700" dirty="0">
                <a:solidFill>
                  <a:schemeClr val="bg1"/>
                </a:solidFill>
              </a:rPr>
              <a:t>You are, Jesus 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151497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700" dirty="0">
                <a:solidFill>
                  <a:schemeClr val="bg1"/>
                </a:solidFill>
              </a:rPr>
              <a:t>You are the calm in the midst of the storm</a:t>
            </a:r>
          </a:p>
          <a:p>
            <a:r>
              <a:rPr lang="en-GB" sz="3700" dirty="0">
                <a:solidFill>
                  <a:schemeClr val="bg1"/>
                </a:solidFill>
              </a:rPr>
              <a:t>You are the hope to a world without hope</a:t>
            </a:r>
          </a:p>
          <a:p>
            <a:r>
              <a:rPr lang="en-GB" sz="3700" dirty="0">
                <a:solidFill>
                  <a:schemeClr val="bg1"/>
                </a:solidFill>
              </a:rPr>
              <a:t>You are the joy, You’re my comfort, my all</a:t>
            </a:r>
          </a:p>
          <a:p>
            <a:r>
              <a:rPr lang="en-GB" sz="3700" dirty="0">
                <a:solidFill>
                  <a:schemeClr val="bg1"/>
                </a:solidFill>
              </a:rPr>
              <a:t>You are, Jesus 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362421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700" dirty="0">
                <a:solidFill>
                  <a:schemeClr val="bg1"/>
                </a:solidFill>
              </a:rPr>
              <a:t>Jesus, name above every name</a:t>
            </a:r>
          </a:p>
          <a:p>
            <a:r>
              <a:rPr lang="en-GB" sz="3700" dirty="0">
                <a:solidFill>
                  <a:schemeClr val="bg1"/>
                </a:solidFill>
              </a:rPr>
              <a:t>Jesus, You are the One who saves</a:t>
            </a:r>
          </a:p>
          <a:p>
            <a:r>
              <a:rPr lang="en-GB" sz="3700" dirty="0">
                <a:solidFill>
                  <a:schemeClr val="bg1"/>
                </a:solidFill>
              </a:rPr>
              <a:t>Jesus, Son of God, Son of man</a:t>
            </a:r>
          </a:p>
          <a:p>
            <a:r>
              <a:rPr lang="en-GB" sz="3700" dirty="0">
                <a:solidFill>
                  <a:schemeClr val="bg1"/>
                </a:solidFill>
              </a:rPr>
              <a:t>You are the One Jesus, </a:t>
            </a:r>
          </a:p>
          <a:p>
            <a:r>
              <a:rPr lang="en-GB" sz="3700" dirty="0">
                <a:solidFill>
                  <a:schemeClr val="bg1"/>
                </a:solidFill>
              </a:rPr>
              <a:t>You are the 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207262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700" dirty="0">
                <a:solidFill>
                  <a:schemeClr val="bg1"/>
                </a:solidFill>
              </a:rPr>
              <a:t>You are the healer, the source of my strength</a:t>
            </a:r>
          </a:p>
          <a:p>
            <a:r>
              <a:rPr lang="en-GB" sz="3700" dirty="0">
                <a:solidFill>
                  <a:schemeClr val="bg1"/>
                </a:solidFill>
              </a:rPr>
              <a:t>You offer forgiveness, take me as I am</a:t>
            </a:r>
          </a:p>
          <a:p>
            <a:r>
              <a:rPr lang="en-GB" sz="3700" dirty="0">
                <a:solidFill>
                  <a:schemeClr val="bg1"/>
                </a:solidFill>
              </a:rPr>
              <a:t>You are a King, yet so humbly You came</a:t>
            </a:r>
          </a:p>
          <a:p>
            <a:r>
              <a:rPr lang="en-GB" sz="3700" dirty="0">
                <a:solidFill>
                  <a:schemeClr val="bg1"/>
                </a:solidFill>
              </a:rPr>
              <a:t>You are, Jesus 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331655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700" dirty="0">
                <a:solidFill>
                  <a:schemeClr val="bg1"/>
                </a:solidFill>
              </a:rPr>
              <a:t>You are a master, yet You came to serve</a:t>
            </a:r>
          </a:p>
          <a:p>
            <a:r>
              <a:rPr lang="en-GB" sz="3700" dirty="0">
                <a:solidFill>
                  <a:schemeClr val="bg1"/>
                </a:solidFill>
              </a:rPr>
              <a:t>Offered Your life, showed there’s no greater love</a:t>
            </a:r>
          </a:p>
          <a:p>
            <a:r>
              <a:rPr lang="en-GB" sz="3700" dirty="0">
                <a:solidFill>
                  <a:schemeClr val="bg1"/>
                </a:solidFill>
              </a:rPr>
              <a:t>All that I am and all that I have is Yours</a:t>
            </a:r>
          </a:p>
          <a:p>
            <a:r>
              <a:rPr lang="en-GB" sz="3700" dirty="0">
                <a:solidFill>
                  <a:schemeClr val="bg1"/>
                </a:solidFill>
              </a:rPr>
              <a:t>You are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210854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700" dirty="0">
                <a:solidFill>
                  <a:schemeClr val="bg1"/>
                </a:solidFill>
              </a:rPr>
              <a:t>I’ll stand in awe of You, </a:t>
            </a:r>
          </a:p>
          <a:p>
            <a:r>
              <a:rPr lang="en-GB" sz="3700" dirty="0">
                <a:solidFill>
                  <a:schemeClr val="bg1"/>
                </a:solidFill>
              </a:rPr>
              <a:t>My heart poured out to You</a:t>
            </a:r>
          </a:p>
          <a:p>
            <a:r>
              <a:rPr lang="en-GB" sz="3700" dirty="0">
                <a:solidFill>
                  <a:schemeClr val="bg1"/>
                </a:solidFill>
              </a:rPr>
              <a:t>All of my doubts, all of my fears</a:t>
            </a:r>
          </a:p>
          <a:p>
            <a:r>
              <a:rPr lang="en-GB" sz="3700" dirty="0">
                <a:solidFill>
                  <a:schemeClr val="bg1"/>
                </a:solidFill>
              </a:rPr>
              <a:t>I lay them all down, Lord at Your feet</a:t>
            </a:r>
          </a:p>
          <a:p>
            <a:r>
              <a:rPr lang="en-GB" sz="3700" dirty="0">
                <a:solidFill>
                  <a:schemeClr val="bg1"/>
                </a:solidFill>
              </a:rPr>
              <a:t>All of my heart, all of my hopes, </a:t>
            </a:r>
          </a:p>
          <a:p>
            <a:r>
              <a:rPr lang="en-GB" sz="3700" dirty="0">
                <a:solidFill>
                  <a:schemeClr val="bg1"/>
                </a:solidFill>
              </a:rPr>
              <a:t>I’ll give to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289623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243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74</cp:revision>
  <dcterms:created xsi:type="dcterms:W3CDTF">2019-09-23T12:06:27Z</dcterms:created>
  <dcterms:modified xsi:type="dcterms:W3CDTF">2022-10-03T09:51:00Z</dcterms:modified>
</cp:coreProperties>
</file>