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5" r:id="rId2"/>
    <p:sldId id="546" r:id="rId3"/>
    <p:sldId id="547" r:id="rId4"/>
    <p:sldId id="548" r:id="rId5"/>
    <p:sldId id="54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Mighty to Save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4591782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Ben Fielding | Reuben Morgan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2006 Hillsong Music Publishing Australia (Admin. by Hillsong Music Publishing UK)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2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 err="1">
                <a:solidFill>
                  <a:schemeClr val="bg1"/>
                </a:solidFill>
              </a:rPr>
              <a:t>Ev’ryone</a:t>
            </a:r>
            <a:r>
              <a:rPr lang="en-GB" sz="4400" dirty="0">
                <a:solidFill>
                  <a:schemeClr val="bg1"/>
                </a:solidFill>
              </a:rPr>
              <a:t> needs compassion</a:t>
            </a:r>
          </a:p>
          <a:p>
            <a:r>
              <a:rPr lang="en-GB" sz="4400" dirty="0">
                <a:solidFill>
                  <a:schemeClr val="bg1"/>
                </a:solidFill>
              </a:rPr>
              <a:t>Love that's never failing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mercy fall on me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Ev’ryone</a:t>
            </a:r>
            <a:r>
              <a:rPr lang="en-GB" sz="4400" dirty="0">
                <a:solidFill>
                  <a:schemeClr val="bg1"/>
                </a:solidFill>
              </a:rPr>
              <a:t> needs forgiveness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kindness of a Saviour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hope of nations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2825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Saviour He can move the mountains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God is mighty to save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is mighty to save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Forever Author of salvation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rose and conquered the grave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Jesus conquered the grave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57286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So take me as You find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fears and failures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Fill my life again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give my life to follow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Ev’rything</a:t>
            </a:r>
            <a:r>
              <a:rPr lang="en-GB" sz="4400" dirty="0">
                <a:solidFill>
                  <a:schemeClr val="bg1"/>
                </a:solidFill>
              </a:rPr>
              <a:t> I believe 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Now I surrender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57460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Shine your light and let the whole world see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We're singing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the glory of the risen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Shine your light and let the whole world see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We're singing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the glory of the risen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62982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178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2022-10-03T10:30:34Z</dcterms:modified>
</cp:coreProperties>
</file>