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5" r:id="rId2"/>
    <p:sldId id="546" r:id="rId3"/>
    <p:sldId id="547" r:id="rId4"/>
    <p:sldId id="54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146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2022-10-03T10:25:42Z</dcterms:modified>
</cp:coreProperties>
</file>