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32" r:id="rId2"/>
    <p:sldId id="433" r:id="rId3"/>
    <p:sldId id="434" r:id="rId4"/>
    <p:sldId id="435" r:id="rId5"/>
    <p:sldId id="436" r:id="rId6"/>
    <p:sldId id="437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8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>
              <a:solidFill>
                <a:schemeClr val="bg1"/>
              </a:solidFill>
            </a:endParaRPr>
          </a:p>
          <a:p>
            <a:r>
              <a:rPr lang="en-GB" sz="9600" dirty="0">
                <a:solidFill>
                  <a:schemeClr val="bg1"/>
                </a:solidFill>
              </a:rPr>
              <a:t>No Longer Slaves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9600" dirty="0">
                <a:solidFill>
                  <a:schemeClr val="bg1"/>
                </a:solidFill>
              </a:rPr>
            </a:br>
            <a:r>
              <a:rPr lang="en-GB" sz="1200" dirty="0"/>
              <a:t>CCLI Song # 7030123</a:t>
            </a:r>
          </a:p>
          <a:p>
            <a:r>
              <a:rPr lang="en-GB" sz="1200" dirty="0"/>
              <a:t>Brian Johnson | Joel Case | Jonathan David </a:t>
            </a:r>
            <a:r>
              <a:rPr lang="en-GB" sz="1200" dirty="0" err="1"/>
              <a:t>Helser</a:t>
            </a:r>
            <a:endParaRPr lang="en-GB" sz="1200" dirty="0"/>
          </a:p>
          <a:p>
            <a:r>
              <a:rPr lang="en-GB" sz="1200" dirty="0"/>
              <a:t>© 2014 Bethel Music Publishing (Admin. by Song Solutions)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  <a:endParaRPr lang="en-GB" sz="9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600" dirty="0">
                <a:solidFill>
                  <a:schemeClr val="bg1"/>
                </a:solidFill>
              </a:rPr>
              <a:t>You unravel me with a melody</a:t>
            </a:r>
            <a:br>
              <a:rPr lang="en-GB" sz="5600" dirty="0">
                <a:solidFill>
                  <a:schemeClr val="bg1"/>
                </a:solidFill>
              </a:rPr>
            </a:br>
            <a:r>
              <a:rPr lang="en-GB" sz="5600" dirty="0">
                <a:solidFill>
                  <a:schemeClr val="bg1"/>
                </a:solidFill>
              </a:rPr>
              <a:t>You surround me with a song</a:t>
            </a:r>
            <a:br>
              <a:rPr lang="en-GB" sz="5600" dirty="0">
                <a:solidFill>
                  <a:schemeClr val="bg1"/>
                </a:solidFill>
              </a:rPr>
            </a:br>
            <a:r>
              <a:rPr lang="en-GB" sz="5600" dirty="0">
                <a:solidFill>
                  <a:schemeClr val="bg1"/>
                </a:solidFill>
              </a:rPr>
              <a:t>Of deliverance from my enemies</a:t>
            </a:r>
            <a:br>
              <a:rPr lang="en-GB" sz="5600" dirty="0">
                <a:solidFill>
                  <a:schemeClr val="bg1"/>
                </a:solidFill>
              </a:rPr>
            </a:br>
            <a:r>
              <a:rPr lang="en-GB" sz="5600" dirty="0">
                <a:solidFill>
                  <a:schemeClr val="bg1"/>
                </a:solidFill>
              </a:rPr>
              <a:t>Till all my fears are gone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I'm no longer a slave to fear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I am a child of God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I'm no longer a slave to fear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I am a child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600" dirty="0">
                <a:solidFill>
                  <a:schemeClr val="bg1"/>
                </a:solidFill>
              </a:rPr>
              <a:t>From my Mother's womb</a:t>
            </a:r>
            <a:br>
              <a:rPr lang="en-GB" sz="5600" dirty="0">
                <a:solidFill>
                  <a:schemeClr val="bg1"/>
                </a:solidFill>
              </a:rPr>
            </a:br>
            <a:r>
              <a:rPr lang="en-GB" sz="5600" dirty="0">
                <a:solidFill>
                  <a:schemeClr val="bg1"/>
                </a:solidFill>
              </a:rPr>
              <a:t>You have chosen me</a:t>
            </a:r>
            <a:br>
              <a:rPr lang="en-GB" sz="5600" dirty="0">
                <a:solidFill>
                  <a:schemeClr val="bg1"/>
                </a:solidFill>
              </a:rPr>
            </a:br>
            <a:r>
              <a:rPr lang="en-GB" sz="5600" dirty="0">
                <a:solidFill>
                  <a:schemeClr val="bg1"/>
                </a:solidFill>
              </a:rPr>
              <a:t>Love has called my name</a:t>
            </a:r>
            <a:br>
              <a:rPr lang="en-GB" sz="5600" dirty="0">
                <a:solidFill>
                  <a:schemeClr val="bg1"/>
                </a:solidFill>
              </a:rPr>
            </a:br>
            <a:r>
              <a:rPr lang="en-GB" sz="5600" dirty="0">
                <a:solidFill>
                  <a:schemeClr val="bg1"/>
                </a:solidFill>
              </a:rPr>
              <a:t>I've been born again into Your family</a:t>
            </a:r>
            <a:br>
              <a:rPr lang="en-GB" sz="5600" dirty="0">
                <a:solidFill>
                  <a:schemeClr val="bg1"/>
                </a:solidFill>
              </a:rPr>
            </a:br>
            <a:r>
              <a:rPr lang="en-GB" sz="5600" dirty="0">
                <a:solidFill>
                  <a:schemeClr val="bg1"/>
                </a:solidFill>
              </a:rPr>
              <a:t>Your blood flows through my veins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I'm no longer a slave to fear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I am a child of God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I'm no longer a slave to fear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I am a child of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6000" dirty="0">
                <a:solidFill>
                  <a:schemeClr val="bg1"/>
                </a:solidFill>
              </a:rPr>
              <a:t>You split the sea so I could walk right through it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My fears were drowned in perfect love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You rescued me so I could stand and sing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I am a child of God</a:t>
            </a:r>
            <a:endParaRPr lang="en-GB" sz="56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210</Words>
  <Application>Microsoft Office PowerPoint</Application>
  <PresentationFormat>On-screen Show (4:3)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2022-10-03T09:25:28Z</dcterms:modified>
</cp:coreProperties>
</file>