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400" r:id="rId6"/>
    <p:sldId id="391" r:id="rId7"/>
    <p:sldId id="401" r:id="rId8"/>
    <p:sldId id="380" r:id="rId9"/>
    <p:sldId id="4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8800" dirty="0"/>
              <a:t>Nothing But The Blood </a:t>
            </a:r>
            <a:br>
              <a:rPr lang="en-GB" sz="8800" dirty="0"/>
            </a:br>
            <a:r>
              <a:rPr lang="en-GB" sz="8800" dirty="0"/>
              <a:t>(Plainfield)</a:t>
            </a:r>
          </a:p>
          <a:p>
            <a:endParaRPr lang="en-GB" sz="1200" dirty="0"/>
          </a:p>
          <a:p>
            <a:r>
              <a:rPr lang="en-GB" sz="1200" dirty="0"/>
              <a:t>CCLI Song # 21332</a:t>
            </a:r>
          </a:p>
          <a:p>
            <a:r>
              <a:rPr lang="en-GB" sz="1200" dirty="0"/>
              <a:t>Robert Lowry</a:t>
            </a:r>
          </a:p>
          <a:p>
            <a:r>
              <a:rPr lang="en-GB" sz="1200" dirty="0"/>
              <a:t>© Words: Public Domain</a:t>
            </a:r>
          </a:p>
          <a:p>
            <a:r>
              <a:rPr lang="en-GB" sz="1200" dirty="0"/>
              <a:t>Music: Public Domain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What can wash away my sin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What can make me whole again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For my pardon this I see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my cleansing this my plea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Nothing can for sin atone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Naught of good that I have done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This is all my hope and peace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This is all my righteousness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264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2022-10-03T09:14:09Z</dcterms:modified>
</cp:coreProperties>
</file>