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26" r:id="rId2"/>
    <p:sldId id="627" r:id="rId3"/>
    <p:sldId id="628" r:id="rId4"/>
    <p:sldId id="64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Our Father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6258346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Marcus Meier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2009 Forerunner Worship (Admin. by Song Solutions www.songsolutions.org)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33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Our Father in heaven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Hallowed be Your Name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kingdom come quickly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will be done the same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155249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On earth as it is in heaven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heaven come to</a:t>
            </a:r>
          </a:p>
          <a:p>
            <a:r>
              <a:rPr lang="en-GB" sz="4400" dirty="0">
                <a:solidFill>
                  <a:schemeClr val="bg1"/>
                </a:solidFill>
              </a:rPr>
              <a:t>Earth as it is in heaven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(Let heaven come)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306842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Yours is the kingdom </a:t>
            </a:r>
            <a:br>
              <a:rPr lang="en-GB" sz="44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Yours is the power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Yours is the glory forever amen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365099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109</Words>
  <Application>Microsoft Office PowerPoint</Application>
  <PresentationFormat>On-screen Show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2022-10-03T10:17:57Z</dcterms:modified>
</cp:coreProperties>
</file>