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423" r:id="rId2"/>
    <p:sldId id="424" r:id="rId3"/>
    <p:sldId id="425" r:id="rId4"/>
    <p:sldId id="426" r:id="rId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>
      <p:cViewPr varScale="1">
        <p:scale>
          <a:sx n="103" d="100"/>
          <a:sy n="103" d="100"/>
        </p:scale>
        <p:origin x="72" y="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03/10/2022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ccli.com/" TargetMode="External"/><Relationship Id="rId2" Type="http://schemas.openxmlformats.org/officeDocument/2006/relationships/hyperlink" Target="https://songselect.ccli.com/about/termsofuse" TargetMode="Externa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9600" dirty="0"/>
          </a:p>
          <a:p>
            <a:r>
              <a:rPr lang="en-GB" sz="9600" dirty="0">
                <a:solidFill>
                  <a:schemeClr val="bg1"/>
                </a:solidFill>
              </a:rPr>
              <a:t>Our God</a:t>
            </a:r>
          </a:p>
          <a:p>
            <a:r>
              <a:rPr lang="en-GB" sz="1200" dirty="0"/>
              <a:t> CCLI Song # 5677416</a:t>
            </a:r>
          </a:p>
          <a:p>
            <a:r>
              <a:rPr lang="en-GB" sz="1200" dirty="0"/>
              <a:t>Chris Tomlin | Jesse Reeves | Jonas </a:t>
            </a:r>
            <a:r>
              <a:rPr lang="en-GB" sz="1200" dirty="0" err="1"/>
              <a:t>Myrin</a:t>
            </a:r>
            <a:r>
              <a:rPr lang="en-GB" sz="1200" dirty="0"/>
              <a:t> | Matt Redman</a:t>
            </a:r>
          </a:p>
          <a:p>
            <a:r>
              <a:rPr lang="en-GB" sz="1200" dirty="0"/>
              <a:t>© 2010 </a:t>
            </a:r>
            <a:r>
              <a:rPr lang="en-GB" sz="1200" dirty="0" err="1"/>
              <a:t>sixsteps</a:t>
            </a:r>
            <a:r>
              <a:rPr lang="en-GB" sz="1200" dirty="0"/>
              <a:t> Music (Admin. by Integrity Music)</a:t>
            </a:r>
          </a:p>
          <a:p>
            <a:r>
              <a:rPr lang="en-GB" sz="1200" dirty="0" err="1"/>
              <a:t>Thankyou</a:t>
            </a:r>
            <a:r>
              <a:rPr lang="en-GB" sz="1200" dirty="0"/>
              <a:t> Music (Admin. by Integrity Music)</a:t>
            </a:r>
          </a:p>
          <a:p>
            <a:r>
              <a:rPr lang="en-GB" sz="1200" dirty="0" err="1"/>
              <a:t>Vamos</a:t>
            </a:r>
            <a:r>
              <a:rPr lang="en-GB" sz="1200" dirty="0"/>
              <a:t> Publishing (Admin. by Integrity Music)</a:t>
            </a:r>
          </a:p>
          <a:p>
            <a:r>
              <a:rPr lang="en-GB" sz="1200" dirty="0"/>
              <a:t>worshiptogether.com songs (Admin. by Integrity Music)</a:t>
            </a:r>
          </a:p>
          <a:p>
            <a:r>
              <a:rPr lang="en-GB" sz="1200" dirty="0"/>
              <a:t>Atlas Mountain Songs (Admin. by SHOUT! Music Publishing UK)</a:t>
            </a:r>
          </a:p>
          <a:p>
            <a:r>
              <a:rPr lang="en-GB" sz="1200" i="1" dirty="0"/>
              <a:t>For use solely with the </a:t>
            </a:r>
            <a:r>
              <a:rPr lang="en-GB" sz="1200" i="1" dirty="0" err="1"/>
              <a:t>SongSelect</a:t>
            </a:r>
            <a:r>
              <a:rPr lang="en-GB" sz="1200" i="1" dirty="0"/>
              <a:t>® </a:t>
            </a:r>
            <a:r>
              <a:rPr lang="en-GB" sz="1200" i="1" dirty="0">
                <a:hlinkClick r:id="rId2"/>
              </a:rPr>
              <a:t>Terms of Use</a:t>
            </a:r>
            <a:r>
              <a:rPr lang="en-GB" sz="1200" i="1" dirty="0"/>
              <a:t>. All rights reserved. </a:t>
            </a:r>
            <a:r>
              <a:rPr lang="en-GB" sz="1200" i="1" dirty="0">
                <a:hlinkClick r:id="rId3"/>
              </a:rPr>
              <a:t>www.ccli.com</a:t>
            </a:r>
            <a:endParaRPr lang="en-GB" sz="1200" i="1" dirty="0"/>
          </a:p>
          <a:p>
            <a:r>
              <a:rPr lang="en-GB" sz="1200" dirty="0"/>
              <a:t>CCLI Licence No. 33265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Water You turned into wine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Opened the eyes of the blind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There's no one like you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None like you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Into the darkness You shine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Out of the ashes we rise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There's No one like you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None like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Our God is greater, </a:t>
            </a:r>
          </a:p>
          <a:p>
            <a:r>
              <a:rPr lang="en-GB" sz="5400" dirty="0">
                <a:solidFill>
                  <a:schemeClr val="bg1"/>
                </a:solidFill>
              </a:rPr>
              <a:t>Our God is stronger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God You are higher than any other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Our God is Healer, </a:t>
            </a:r>
          </a:p>
          <a:p>
            <a:r>
              <a:rPr lang="en-GB" sz="5400" dirty="0">
                <a:solidFill>
                  <a:schemeClr val="bg1"/>
                </a:solidFill>
              </a:rPr>
              <a:t>Awesome in power</a:t>
            </a: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Our God, Our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And if Our God is for us, 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Then who could ever stop us?</a:t>
            </a:r>
            <a:br>
              <a:rPr lang="en-GB" sz="5400" dirty="0">
                <a:solidFill>
                  <a:schemeClr val="bg1"/>
                </a:solidFill>
              </a:rPr>
            </a:br>
            <a:br>
              <a:rPr lang="en-GB" sz="5400" dirty="0">
                <a:solidFill>
                  <a:schemeClr val="bg1"/>
                </a:solidFill>
              </a:rPr>
            </a:br>
            <a:r>
              <a:rPr lang="en-GB" sz="5400" dirty="0">
                <a:solidFill>
                  <a:schemeClr val="bg1"/>
                </a:solidFill>
              </a:rPr>
              <a:t>And if our God is with us, 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Then what can stand against? 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746</TotalTime>
  <Words>207</Words>
  <Application>Microsoft Office PowerPoint</Application>
  <PresentationFormat>On-screen Show (4:3)</PresentationFormat>
  <Paragraphs>21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dele@4ng.net</cp:lastModifiedBy>
  <cp:revision>74</cp:revision>
  <dcterms:created xsi:type="dcterms:W3CDTF">2019-09-23T12:06:27Z</dcterms:created>
  <dcterms:modified xsi:type="dcterms:W3CDTF">2022-10-03T09:23:15Z</dcterms:modified>
</cp:coreProperties>
</file>