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68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Revelation Song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4447960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Jennie Lee Riddle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Gateway Create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4600" dirty="0">
                <a:solidFill>
                  <a:schemeClr val="bg1"/>
                </a:solidFill>
              </a:rPr>
              <a:t>Holy </a:t>
            </a:r>
            <a:r>
              <a:rPr lang="en-GB" sz="4600" dirty="0" err="1">
                <a:solidFill>
                  <a:schemeClr val="bg1"/>
                </a:solidFill>
              </a:rPr>
              <a:t>holy</a:t>
            </a:r>
            <a:r>
              <a:rPr lang="en-GB" sz="4600" dirty="0">
                <a:solidFill>
                  <a:schemeClr val="bg1"/>
                </a:solidFill>
              </a:rPr>
              <a:t> is He</a:t>
            </a:r>
          </a:p>
          <a:p>
            <a:r>
              <a:rPr lang="en-GB" sz="4600" dirty="0">
                <a:solidFill>
                  <a:schemeClr val="bg1"/>
                </a:solidFill>
              </a:rPr>
              <a:t>Sing a new song to Him Who sits 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Heaven's mercy seat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Holy, Holy, Holy</a:t>
            </a:r>
          </a:p>
          <a:p>
            <a:r>
              <a:rPr lang="en-GB" sz="5000" dirty="0">
                <a:solidFill>
                  <a:schemeClr val="bg1"/>
                </a:solidFill>
              </a:rPr>
              <a:t>Is the Lord God Almighty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was and is and is to come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all creation I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 of kings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are my </a:t>
            </a:r>
            <a:r>
              <a:rPr lang="en-GB" sz="5000" dirty="0" err="1">
                <a:solidFill>
                  <a:schemeClr val="bg1"/>
                </a:solidFill>
              </a:rPr>
              <a:t>ev'rything</a:t>
            </a:r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And I will adore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Clothed in rainbows of living colour</a:t>
            </a:r>
          </a:p>
          <a:p>
            <a:r>
              <a:rPr lang="en-GB" sz="4600" dirty="0">
                <a:solidFill>
                  <a:schemeClr val="bg1"/>
                </a:solidFill>
              </a:rPr>
              <a:t>Flashes of lightning rolls of thunder</a:t>
            </a:r>
          </a:p>
          <a:p>
            <a:r>
              <a:rPr lang="en-GB" sz="4600" dirty="0">
                <a:solidFill>
                  <a:schemeClr val="bg1"/>
                </a:solidFill>
              </a:rPr>
              <a:t>Blessing and honour strength </a:t>
            </a:r>
            <a:r>
              <a:rPr lang="en-GB" sz="4600">
                <a:solidFill>
                  <a:schemeClr val="bg1"/>
                </a:solidFill>
              </a:rPr>
              <a:t>and Glory </a:t>
            </a:r>
            <a:r>
              <a:rPr lang="en-GB" sz="4600" dirty="0">
                <a:solidFill>
                  <a:schemeClr val="bg1"/>
                </a:solidFill>
              </a:rPr>
              <a:t>and power be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You the only wise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Filled with wonder awestruck wonder</a:t>
            </a:r>
          </a:p>
          <a:p>
            <a:r>
              <a:rPr lang="en-GB" sz="4600" dirty="0">
                <a:solidFill>
                  <a:schemeClr val="bg1"/>
                </a:solidFill>
              </a:rPr>
              <a:t>At the mention of Your name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Your name is power breath and living water</a:t>
            </a:r>
          </a:p>
          <a:p>
            <a:r>
              <a:rPr lang="en-GB" sz="4600" dirty="0">
                <a:solidFill>
                  <a:schemeClr val="bg1"/>
                </a:solidFill>
              </a:rPr>
              <a:t>Such a </a:t>
            </a:r>
            <a:r>
              <a:rPr lang="en-GB" sz="4600" dirty="0" err="1">
                <a:solidFill>
                  <a:schemeClr val="bg1"/>
                </a:solidFill>
              </a:rPr>
              <a:t>marv'lous</a:t>
            </a:r>
            <a:r>
              <a:rPr lang="en-GB" sz="4600" dirty="0">
                <a:solidFill>
                  <a:schemeClr val="bg1"/>
                </a:solidFill>
              </a:rPr>
              <a:t> mystery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85460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164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2022-10-03T09:52:43Z</dcterms:modified>
</cp:coreProperties>
</file>