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5" r:id="rId2"/>
    <p:sldId id="566" r:id="rId3"/>
    <p:sldId id="567" r:id="rId4"/>
    <p:sldId id="48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Shout To The Lord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1406918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Darlene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Zschech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1993 Wondrous Worship (Admin. by Song Solutions www.songsolutions.org)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2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My Jesus my Saviour</a:t>
            </a:r>
          </a:p>
          <a:p>
            <a:r>
              <a:rPr lang="en-GB" sz="4400" dirty="0">
                <a:solidFill>
                  <a:schemeClr val="bg1"/>
                </a:solidFill>
              </a:rPr>
              <a:t>Lord there is none like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days I want to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wonders of Your mighty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comfort my shelter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Tower of refuge and strength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every breath all that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Never cease to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27850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Shout to the Lord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the earth let us sing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Power and majesty</a:t>
            </a:r>
          </a:p>
          <a:p>
            <a:r>
              <a:rPr lang="en-GB" sz="5000" dirty="0">
                <a:solidFill>
                  <a:schemeClr val="bg1"/>
                </a:solidFill>
              </a:rPr>
              <a:t>Praise to the King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Mountains bow down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the seas will roar</a:t>
            </a:r>
          </a:p>
          <a:p>
            <a:r>
              <a:rPr lang="en-GB" sz="5000" dirty="0">
                <a:solidFill>
                  <a:schemeClr val="bg1"/>
                </a:solidFill>
              </a:rPr>
              <a:t>At the sound of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97055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 sing for joy</a:t>
            </a:r>
          </a:p>
          <a:p>
            <a:r>
              <a:rPr lang="en-GB" sz="5000" dirty="0">
                <a:solidFill>
                  <a:schemeClr val="bg1"/>
                </a:solidFill>
              </a:rPr>
              <a:t>At the work of Your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Forever I'll love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Forever I'll stand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Nothing compares to the promise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have in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31047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157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2022-10-03T10:13:20Z</dcterms:modified>
</cp:coreProperties>
</file>