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87" r:id="rId2"/>
    <p:sldId id="488" r:id="rId3"/>
    <p:sldId id="489" r:id="rId4"/>
    <p:sldId id="490" r:id="rId5"/>
    <p:sldId id="70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72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4400" b="0" i="0" dirty="0">
                <a:solidFill>
                  <a:srgbClr val="00A3E0"/>
                </a:solidFill>
                <a:effectLst/>
                <a:latin typeface="akagi_probook"/>
              </a:rPr>
              <a:t>Show Your Power</a:t>
            </a:r>
            <a:endParaRPr lang="en-GB" sz="6600" dirty="0">
              <a:solidFill>
                <a:srgbClr val="00A3E0"/>
              </a:solidFill>
              <a:latin typeface="akagi_probook"/>
            </a:endParaRP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Song # 861891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Kevin </a:t>
            </a:r>
            <a:r>
              <a:rPr lang="en-GB" sz="1200" dirty="0" err="1">
                <a:solidFill>
                  <a:schemeClr val="bg1"/>
                </a:solidFill>
              </a:rPr>
              <a:t>Prosch</a:t>
            </a:r>
            <a:endParaRPr lang="en-GB" sz="1200" dirty="0">
              <a:solidFill>
                <a:schemeClr val="bg1"/>
              </a:solidFill>
            </a:endParaRP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1991 Mercy / Vineyard Publishing (Admin. by Integrity Music Ltd)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145682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3900" dirty="0">
                <a:solidFill>
                  <a:schemeClr val="bg1"/>
                </a:solidFill>
              </a:rPr>
              <a:t>Well He is the Lord He reigns on high</a:t>
            </a:r>
          </a:p>
          <a:p>
            <a:r>
              <a:rPr lang="en-GB" sz="3900" dirty="0">
                <a:solidFill>
                  <a:schemeClr val="bg1"/>
                </a:solidFill>
              </a:rPr>
              <a:t>He is the Lord</a:t>
            </a:r>
          </a:p>
          <a:p>
            <a:r>
              <a:rPr lang="en-GB" sz="3900" dirty="0">
                <a:solidFill>
                  <a:schemeClr val="bg1"/>
                </a:solidFill>
              </a:rPr>
              <a:t>Spoke into the darkness created the light</a:t>
            </a:r>
          </a:p>
          <a:p>
            <a:r>
              <a:rPr lang="en-GB" sz="3900" dirty="0">
                <a:solidFill>
                  <a:schemeClr val="bg1"/>
                </a:solidFill>
              </a:rPr>
              <a:t>He is the Lord</a:t>
            </a:r>
          </a:p>
          <a:p>
            <a:r>
              <a:rPr lang="en-GB" sz="3900" dirty="0">
                <a:solidFill>
                  <a:schemeClr val="bg1"/>
                </a:solidFill>
              </a:rPr>
              <a:t>Who is like unto Him never ending in days</a:t>
            </a:r>
          </a:p>
          <a:p>
            <a:r>
              <a:rPr lang="en-GB" sz="3900" dirty="0">
                <a:solidFill>
                  <a:schemeClr val="bg1"/>
                </a:solidFill>
              </a:rPr>
              <a:t>He is the Lord</a:t>
            </a:r>
          </a:p>
          <a:p>
            <a:r>
              <a:rPr lang="en-GB" sz="3900" dirty="0">
                <a:solidFill>
                  <a:schemeClr val="bg1"/>
                </a:solidFill>
              </a:rPr>
              <a:t>And He comes in power when we call on His name</a:t>
            </a:r>
          </a:p>
          <a:p>
            <a:r>
              <a:rPr lang="en-GB" sz="3900" dirty="0">
                <a:solidFill>
                  <a:schemeClr val="bg1"/>
                </a:solidFill>
              </a:rPr>
              <a:t>He is the Lord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1/4</a:t>
            </a:r>
          </a:p>
        </p:txBody>
      </p:sp>
    </p:spTree>
    <p:extLst>
      <p:ext uri="{BB962C8B-B14F-4D97-AF65-F5344CB8AC3E}">
        <p14:creationId xmlns:p14="http://schemas.microsoft.com/office/powerpoint/2010/main" val="661378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400" dirty="0">
                <a:solidFill>
                  <a:schemeClr val="bg1"/>
                </a:solidFill>
              </a:rPr>
              <a:t>Show Your power oh Lord our God</a:t>
            </a:r>
          </a:p>
          <a:p>
            <a:r>
              <a:rPr lang="en-GB" sz="5400" dirty="0">
                <a:solidFill>
                  <a:schemeClr val="bg1"/>
                </a:solidFill>
              </a:rPr>
              <a:t>Show Your power oh Lord our God</a:t>
            </a:r>
          </a:p>
          <a:p>
            <a:r>
              <a:rPr lang="en-GB" sz="5400" dirty="0">
                <a:solidFill>
                  <a:schemeClr val="bg1"/>
                </a:solidFill>
              </a:rPr>
              <a:t>Oh Lord our God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2/4</a:t>
            </a:r>
          </a:p>
        </p:txBody>
      </p:sp>
    </p:spTree>
    <p:extLst>
      <p:ext uri="{BB962C8B-B14F-4D97-AF65-F5344CB8AC3E}">
        <p14:creationId xmlns:p14="http://schemas.microsoft.com/office/powerpoint/2010/main" val="2646948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0"/>
            <a:ext cx="8640960" cy="6669360"/>
          </a:xfrm>
        </p:spPr>
        <p:txBody>
          <a:bodyPr>
            <a:noAutofit/>
          </a:bodyPr>
          <a:lstStyle/>
          <a:p>
            <a:r>
              <a:rPr lang="en-GB" sz="3900" dirty="0">
                <a:solidFill>
                  <a:schemeClr val="bg1"/>
                </a:solidFill>
              </a:rPr>
              <a:t>Your gospel oh Lord is the hope for our nation</a:t>
            </a:r>
          </a:p>
          <a:p>
            <a:r>
              <a:rPr lang="en-GB" sz="3900" dirty="0">
                <a:solidFill>
                  <a:schemeClr val="bg1"/>
                </a:solidFill>
              </a:rPr>
              <a:t>You are the Lord</a:t>
            </a:r>
          </a:p>
          <a:p>
            <a:r>
              <a:rPr lang="en-GB" sz="3900" dirty="0">
                <a:solidFill>
                  <a:schemeClr val="bg1"/>
                </a:solidFill>
              </a:rPr>
              <a:t>It's the power of God for our salvation</a:t>
            </a:r>
          </a:p>
          <a:p>
            <a:r>
              <a:rPr lang="en-GB" sz="3900" dirty="0">
                <a:solidFill>
                  <a:schemeClr val="bg1"/>
                </a:solidFill>
              </a:rPr>
              <a:t>You are the Lord</a:t>
            </a:r>
          </a:p>
          <a:p>
            <a:r>
              <a:rPr lang="en-GB" sz="3900" dirty="0">
                <a:solidFill>
                  <a:schemeClr val="bg1"/>
                </a:solidFill>
              </a:rPr>
              <a:t>We ask not for riches but look to the cross</a:t>
            </a:r>
          </a:p>
          <a:p>
            <a:r>
              <a:rPr lang="en-GB" sz="3900" dirty="0">
                <a:solidFill>
                  <a:schemeClr val="bg1"/>
                </a:solidFill>
              </a:rPr>
              <a:t>You are the Lord</a:t>
            </a:r>
          </a:p>
          <a:p>
            <a:r>
              <a:rPr lang="en-GB" sz="3900" dirty="0">
                <a:solidFill>
                  <a:schemeClr val="bg1"/>
                </a:solidFill>
              </a:rPr>
              <a:t>And for our inheritance give us the lost</a:t>
            </a:r>
          </a:p>
          <a:p>
            <a:r>
              <a:rPr lang="en-GB" sz="3900" dirty="0">
                <a:solidFill>
                  <a:schemeClr val="bg1"/>
                </a:solidFill>
              </a:rPr>
              <a:t>You are the Lord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3/4</a:t>
            </a:r>
          </a:p>
        </p:txBody>
      </p:sp>
    </p:spTree>
    <p:extLst>
      <p:ext uri="{BB962C8B-B14F-4D97-AF65-F5344CB8AC3E}">
        <p14:creationId xmlns:p14="http://schemas.microsoft.com/office/powerpoint/2010/main" val="32692787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400" dirty="0">
                <a:solidFill>
                  <a:schemeClr val="bg1"/>
                </a:solidFill>
              </a:rPr>
              <a:t>Show Your power oh Lord our God</a:t>
            </a:r>
          </a:p>
          <a:p>
            <a:r>
              <a:rPr lang="en-GB" sz="5400" dirty="0">
                <a:solidFill>
                  <a:schemeClr val="bg1"/>
                </a:solidFill>
              </a:rPr>
              <a:t>Show Your power oh Lord our God</a:t>
            </a:r>
          </a:p>
          <a:p>
            <a:r>
              <a:rPr lang="en-GB" sz="5400" dirty="0">
                <a:solidFill>
                  <a:schemeClr val="bg1"/>
                </a:solidFill>
              </a:rPr>
              <a:t>Oh Lord our God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4/4</a:t>
            </a:r>
          </a:p>
        </p:txBody>
      </p:sp>
    </p:spTree>
    <p:extLst>
      <p:ext uri="{BB962C8B-B14F-4D97-AF65-F5344CB8AC3E}">
        <p14:creationId xmlns:p14="http://schemas.microsoft.com/office/powerpoint/2010/main" val="21031769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746</TotalTime>
  <Words>192</Words>
  <Application>Microsoft Office PowerPoint</Application>
  <PresentationFormat>On-screen Show (4:3)</PresentationFormat>
  <Paragraphs>37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akagi_probook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Administrator</dc:creator>
  <cp:lastModifiedBy>dele@4ng.net</cp:lastModifiedBy>
  <cp:revision>74</cp:revision>
  <dcterms:created xsi:type="dcterms:W3CDTF">2019-09-23T12:06:27Z</dcterms:created>
  <dcterms:modified xsi:type="dcterms:W3CDTF">2022-10-03T09:47:24Z</dcterms:modified>
</cp:coreProperties>
</file>