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1" r:id="rId2"/>
    <p:sldId id="522" r:id="rId3"/>
    <p:sldId id="523" r:id="rId4"/>
    <p:sldId id="524" r:id="rId5"/>
    <p:sldId id="53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Sing Unto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4109954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Howard Francis | Mark Beswick | Nicky Brown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9930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unto the Lord a new song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Bless Him praise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Lift Him higher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you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Dance and celebrate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69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Day by day</a:t>
            </a:r>
            <a:br>
              <a:rPr lang="en-GB" sz="5400" dirty="0">
                <a:solidFill>
                  <a:schemeClr val="bg1"/>
                </a:solidFill>
              </a:rPr>
            </a:b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927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Every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084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we will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(Our God is Good)</a:t>
            </a:r>
          </a:p>
          <a:p>
            <a:r>
              <a:rPr lang="en-GB" sz="5400" dirty="0">
                <a:solidFill>
                  <a:schemeClr val="bg1"/>
                </a:solidFill>
              </a:rPr>
              <a:t>His mercies shall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(Endure for life)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71405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138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2022-10-03T09:48:00Z</dcterms:modified>
</cp:coreProperties>
</file>