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6" r:id="rId2"/>
    <p:sldId id="338" r:id="rId3"/>
    <p:sldId id="339" r:id="rId4"/>
    <p:sldId id="351" r:id="rId5"/>
    <p:sldId id="392" r:id="rId6"/>
    <p:sldId id="393" r:id="rId7"/>
    <p:sldId id="3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9600" dirty="0"/>
              <a:t>The Lion And The Lamb</a:t>
            </a:r>
          </a:p>
          <a:p>
            <a:r>
              <a:rPr lang="en-GB" sz="1200" dirty="0"/>
              <a:t>CCLI Song # 7038281</a:t>
            </a:r>
          </a:p>
          <a:p>
            <a:r>
              <a:rPr lang="en-GB" sz="1200" dirty="0" err="1"/>
              <a:t>Brenton</a:t>
            </a:r>
            <a:r>
              <a:rPr lang="en-GB" sz="1200" dirty="0"/>
              <a:t> Brown | Brian Johnson | </a:t>
            </a:r>
            <a:r>
              <a:rPr lang="en-GB" sz="1200" dirty="0" err="1"/>
              <a:t>Leeland</a:t>
            </a:r>
            <a:r>
              <a:rPr lang="en-GB" sz="1200" dirty="0"/>
              <a:t> Mooring</a:t>
            </a:r>
          </a:p>
          <a:p>
            <a:r>
              <a:rPr lang="en-GB" sz="1200" dirty="0"/>
              <a:t>© 2015 </a:t>
            </a:r>
            <a:r>
              <a:rPr lang="en-GB" sz="1200" dirty="0" err="1"/>
              <a:t>Meaux</a:t>
            </a:r>
            <a:r>
              <a:rPr lang="en-GB" sz="1200" dirty="0"/>
              <a:t> Mercy (Admin. by Capitol CMG Publishing)</a:t>
            </a:r>
          </a:p>
          <a:p>
            <a:r>
              <a:rPr lang="en-GB" sz="1200" dirty="0"/>
              <a:t>The Devil Is A Liar! Publishing (Admin. by Capitol CMG Publishing)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/>
              <a:t>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He's coming on the clouds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Kings and kingdoms will bow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every chain will break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As broken hearts declare His praise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who can stop the Lord Almighty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So open up the gates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Make way before the King of kings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The God who comes to save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Is here to set the captives free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who can stop the Lord Almighty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endParaRPr lang="en-GB" sz="4800" dirty="0">
              <a:solidFill>
                <a:schemeClr val="bg1"/>
              </a:solidFill>
            </a:endParaRPr>
          </a:p>
          <a:p>
            <a:endParaRPr lang="en-GB" sz="4800" dirty="0">
              <a:solidFill>
                <a:schemeClr val="bg1"/>
              </a:solidFill>
            </a:endParaRPr>
          </a:p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Who can stop the Lord Almighty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Who can stop the Lord (Almighty)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399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2022-10-03T09:10:45Z</dcterms:modified>
</cp:coreProperties>
</file>