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  <p:sldId id="676" r:id="rId3"/>
    <p:sldId id="677" r:id="rId4"/>
    <p:sldId id="67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A Redeemer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Melody Green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1982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Birdwing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Ears To Hear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There is a Redeemer Jesus God's own Son</a:t>
            </a:r>
          </a:p>
          <a:p>
            <a:r>
              <a:rPr lang="en-GB" sz="3700" dirty="0">
                <a:solidFill>
                  <a:schemeClr val="bg1"/>
                </a:solidFill>
              </a:rPr>
              <a:t>Precious Lamb of God Messiah Holy One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Thank You O my Father</a:t>
            </a:r>
          </a:p>
          <a:p>
            <a:r>
              <a:rPr lang="en-GB" sz="3700" dirty="0">
                <a:solidFill>
                  <a:schemeClr val="bg1"/>
                </a:solidFill>
              </a:rPr>
              <a:t>For giving us Your Son</a:t>
            </a:r>
          </a:p>
          <a:p>
            <a:r>
              <a:rPr lang="en-GB" sz="3700" dirty="0">
                <a:solidFill>
                  <a:schemeClr val="bg1"/>
                </a:solidFill>
              </a:rPr>
              <a:t>And leaving Your Spirit</a:t>
            </a:r>
          </a:p>
          <a:p>
            <a:r>
              <a:rPr lang="en-GB" sz="3700" dirty="0">
                <a:solidFill>
                  <a:schemeClr val="bg1"/>
                </a:solidFill>
              </a:rPr>
              <a:t>Till the work on earth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07664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Jesus my Redeemer name above all names</a:t>
            </a:r>
          </a:p>
          <a:p>
            <a:r>
              <a:rPr lang="en-GB" sz="3700" dirty="0">
                <a:solidFill>
                  <a:schemeClr val="bg1"/>
                </a:solidFill>
              </a:rPr>
              <a:t>Precious Lamb of God Messiah</a:t>
            </a:r>
          </a:p>
          <a:p>
            <a:r>
              <a:rPr lang="en-GB" sz="3700" dirty="0">
                <a:solidFill>
                  <a:schemeClr val="bg1"/>
                </a:solidFill>
              </a:rPr>
              <a:t>O for sinners slain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Thank You O my Father</a:t>
            </a:r>
          </a:p>
          <a:p>
            <a:r>
              <a:rPr lang="en-GB" sz="3700" dirty="0">
                <a:solidFill>
                  <a:schemeClr val="bg1"/>
                </a:solidFill>
              </a:rPr>
              <a:t>For giving us Your Son</a:t>
            </a:r>
          </a:p>
          <a:p>
            <a:r>
              <a:rPr lang="en-GB" sz="3700" dirty="0">
                <a:solidFill>
                  <a:schemeClr val="bg1"/>
                </a:solidFill>
              </a:rPr>
              <a:t>And leaving Your Spirit</a:t>
            </a:r>
          </a:p>
          <a:p>
            <a:r>
              <a:rPr lang="en-GB" sz="3700" dirty="0">
                <a:solidFill>
                  <a:schemeClr val="bg1"/>
                </a:solidFill>
              </a:rPr>
              <a:t>Till the work on earth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5182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When I stand in glory I will see His face</a:t>
            </a:r>
          </a:p>
          <a:p>
            <a:r>
              <a:rPr lang="en-GB" sz="3700" dirty="0">
                <a:solidFill>
                  <a:schemeClr val="bg1"/>
                </a:solidFill>
              </a:rPr>
              <a:t>There I'll serve my King forever</a:t>
            </a:r>
          </a:p>
          <a:p>
            <a:r>
              <a:rPr lang="en-GB" sz="3700" dirty="0">
                <a:solidFill>
                  <a:schemeClr val="bg1"/>
                </a:solidFill>
              </a:rPr>
              <a:t>In that holy place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Thank You O my Father</a:t>
            </a:r>
          </a:p>
          <a:p>
            <a:r>
              <a:rPr lang="en-GB" sz="3700" dirty="0">
                <a:solidFill>
                  <a:schemeClr val="bg1"/>
                </a:solidFill>
              </a:rPr>
              <a:t>For giving us Your Son</a:t>
            </a:r>
          </a:p>
          <a:p>
            <a:r>
              <a:rPr lang="en-GB" sz="3700" dirty="0">
                <a:solidFill>
                  <a:schemeClr val="bg1"/>
                </a:solidFill>
              </a:rPr>
              <a:t>And leaving Your Spirit</a:t>
            </a:r>
          </a:p>
          <a:p>
            <a:r>
              <a:rPr lang="en-GB" sz="3700" dirty="0">
                <a:solidFill>
                  <a:schemeClr val="bg1"/>
                </a:solidFill>
              </a:rPr>
              <a:t>Till the work on earth is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8758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198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2022-10-03T09:50:29Z</dcterms:modified>
</cp:coreProperties>
</file>