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This I believe</a:t>
            </a:r>
          </a:p>
          <a:p>
            <a:r>
              <a:rPr lang="en-GB" sz="9600" dirty="0">
                <a:solidFill>
                  <a:schemeClr val="bg1"/>
                </a:solidFill>
              </a:rPr>
              <a:t>(The Creed)</a:t>
            </a:r>
          </a:p>
          <a:p>
            <a:endParaRPr lang="en-GB" sz="9600" dirty="0">
              <a:solidFill>
                <a:schemeClr val="bg1"/>
              </a:solidFill>
            </a:endParaRPr>
          </a:p>
          <a:p>
            <a:r>
              <a:rPr lang="en-GB" sz="1200" dirty="0"/>
              <a:t>CCLI Song # 7018338</a:t>
            </a:r>
          </a:p>
          <a:p>
            <a:r>
              <a:rPr lang="en-GB" sz="1200" dirty="0"/>
              <a:t>Ben Fielding | Matt Crocker</a:t>
            </a:r>
          </a:p>
          <a:p>
            <a:r>
              <a:rPr lang="en-GB" sz="1200" dirty="0"/>
              <a:t>© 2014 </a:t>
            </a:r>
            <a:r>
              <a:rPr lang="en-GB" sz="1200" dirty="0" err="1"/>
              <a:t>Hillsong</a:t>
            </a:r>
            <a:r>
              <a:rPr lang="en-GB" sz="1200" dirty="0"/>
              <a:t> Music Publishing Australia (Admin. by </a:t>
            </a:r>
            <a:r>
              <a:rPr lang="en-GB" sz="1200" dirty="0" err="1"/>
              <a:t>Hillsong</a:t>
            </a:r>
            <a:r>
              <a:rPr lang="en-GB" sz="1200" dirty="0"/>
              <a:t>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Our Father everlasting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all creating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Almighty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Through Your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Conceiving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Jesus our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God our Father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three in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resurrection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That we will rise again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Judge and our Defender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Suffered and crucified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Forgiveness is in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Descended into darkness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 rose in glorious life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Forever seated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God our Father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three in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resurrection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That we will rise again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You rose again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that Jesus Christ is Lord 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God our Father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three in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resurrection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That we will rise again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believe in life eternal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believe in the virgin birth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believe in the saints' communion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And in Your holy Church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believe in the resurrection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When Jesus comes again</a:t>
            </a: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I believe, in 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God our Father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three in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resurrection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That we will rise again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378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2022-10-03T09:24:24Z</dcterms:modified>
</cp:coreProperties>
</file>