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671" r:id="rId3"/>
    <p:sldId id="672" r:id="rId4"/>
    <p:sldId id="673" r:id="rId5"/>
    <p:sldId id="674" r:id="rId6"/>
    <p:sldId id="512" r:id="rId7"/>
    <p:sldId id="513" r:id="rId8"/>
    <p:sldId id="5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375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2022-10-03T09:57:56Z</dcterms:modified>
</cp:coreProperties>
</file>