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02" r:id="rId2"/>
    <p:sldId id="703" r:id="rId3"/>
    <p:sldId id="704" r:id="rId4"/>
    <p:sldId id="70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Wide as the Sky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7000697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Kristian Stanfill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Said And Done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Atlas Mountain Songs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329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Hands up hearts open wide as the sky</a:t>
            </a:r>
          </a:p>
          <a:p>
            <a:r>
              <a:rPr lang="en-GB" sz="4600" dirty="0">
                <a:solidFill>
                  <a:schemeClr val="bg1"/>
                </a:solidFill>
              </a:rPr>
              <a:t>We lift You high we lift You high</a:t>
            </a:r>
          </a:p>
          <a:p>
            <a:r>
              <a:rPr lang="en-GB" sz="4600" dirty="0">
                <a:solidFill>
                  <a:schemeClr val="bg1"/>
                </a:solidFill>
              </a:rPr>
              <a:t>Hands up hearts open wide as we cry</a:t>
            </a:r>
          </a:p>
          <a:p>
            <a:r>
              <a:rPr lang="en-GB" sz="4600" dirty="0">
                <a:solidFill>
                  <a:schemeClr val="bg1"/>
                </a:solidFill>
              </a:rPr>
              <a:t>God we lift Your name high</a:t>
            </a:r>
          </a:p>
          <a:p>
            <a:r>
              <a:rPr lang="en-GB" sz="4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053699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Let all the other names fade away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all the other names fade away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Until there's only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Let all the other names fade away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take Your place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take Your place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166088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Our God we lift You high 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We lift You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Hands up God we lift Your name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Our God we lift You high 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 lift You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Hands up God we lift Your name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416170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212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2022-10-03T09:46:56Z</dcterms:modified>
</cp:coreProperties>
</file>