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409" r:id="rId3"/>
    <p:sldId id="410" r:id="rId4"/>
    <p:sldId id="41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You Are Good</a:t>
            </a:r>
          </a:p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 CCLI Song # 3383788</a:t>
            </a:r>
          </a:p>
          <a:p>
            <a:r>
              <a:rPr lang="en-GB" sz="1200" dirty="0"/>
              <a:t>Israel Houghton</a:t>
            </a:r>
          </a:p>
          <a:p>
            <a:r>
              <a:rPr lang="en-GB" sz="1200" dirty="0"/>
              <a:t>© 2001 Integrity's Praise! Music (Admin. by Integrity Music)</a:t>
            </a:r>
          </a:p>
          <a:p>
            <a:r>
              <a:rPr lang="en-GB" sz="1200" dirty="0"/>
              <a:t>Sound Of The New Breed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Lord You are good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And Your mercy </a:t>
            </a:r>
            <a:r>
              <a:rPr lang="en-GB" sz="4900" dirty="0" err="1">
                <a:solidFill>
                  <a:schemeClr val="bg1"/>
                </a:solidFill>
              </a:rPr>
              <a:t>endureth</a:t>
            </a:r>
            <a:r>
              <a:rPr lang="en-GB" sz="4900" dirty="0">
                <a:solidFill>
                  <a:schemeClr val="bg1"/>
                </a:solidFill>
              </a:rPr>
              <a:t> forever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Lord You are good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And Your mercy </a:t>
            </a:r>
            <a:r>
              <a:rPr lang="en-GB" sz="4900" dirty="0" err="1">
                <a:solidFill>
                  <a:schemeClr val="bg1"/>
                </a:solidFill>
              </a:rPr>
              <a:t>endureth</a:t>
            </a:r>
            <a:r>
              <a:rPr lang="en-GB" sz="4900" dirty="0">
                <a:solidFill>
                  <a:schemeClr val="bg1"/>
                </a:solidFill>
              </a:rPr>
              <a:t> forever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People from every nation and tongue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From generation to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We worship You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Hallelujah </a:t>
            </a:r>
            <a:r>
              <a:rPr lang="en-GB" sz="5000" dirty="0" err="1">
                <a:solidFill>
                  <a:schemeClr val="bg1"/>
                </a:solidFill>
              </a:rPr>
              <a:t>hallelujah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 for who You are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Hallelujah </a:t>
            </a:r>
            <a:r>
              <a:rPr lang="en-GB" sz="5000" dirty="0" err="1">
                <a:solidFill>
                  <a:schemeClr val="bg1"/>
                </a:solidFill>
              </a:rPr>
              <a:t>hallelujah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 for who You are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For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800" dirty="0"/>
          </a:p>
          <a:p>
            <a:endParaRPr lang="en-GB" sz="4800" dirty="0"/>
          </a:p>
          <a:p>
            <a:r>
              <a:rPr lang="en-GB" sz="4800" dirty="0">
                <a:solidFill>
                  <a:schemeClr val="bg1"/>
                </a:solidFill>
              </a:rPr>
              <a:t>You are good all the time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All the time You are good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good all the time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All the time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158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75</cp:revision>
  <dcterms:created xsi:type="dcterms:W3CDTF">2019-09-23T12:06:27Z</dcterms:created>
  <dcterms:modified xsi:type="dcterms:W3CDTF">2022-10-03T09:25:48Z</dcterms:modified>
</cp:coreProperties>
</file>