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  <p:sldId id="483" r:id="rId3"/>
    <p:sldId id="484" r:id="rId4"/>
    <p:sldId id="63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You Are My All In All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825356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Dennis Jernigan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1989 Shepherd's Heart Music, Inc. (Admin. by </a:t>
            </a:r>
            <a:r>
              <a:rPr lang="en-GB" sz="1200" dirty="0" err="1">
                <a:solidFill>
                  <a:schemeClr val="bg1"/>
                </a:solidFill>
              </a:rPr>
              <a:t>PraiseCharts</a:t>
            </a:r>
            <a:r>
              <a:rPr lang="en-GB" sz="1200" dirty="0">
                <a:solidFill>
                  <a:schemeClr val="bg1"/>
                </a:solidFill>
              </a:rPr>
              <a:t>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are my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am weak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the treasure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seek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my all in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Seeking You as a precious </a:t>
            </a:r>
            <a:r>
              <a:rPr lang="en-GB" sz="4400" dirty="0" err="1">
                <a:solidFill>
                  <a:schemeClr val="bg1"/>
                </a:solidFill>
              </a:rPr>
              <a:t>jew'l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Lord to give up I'd be a fool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my all in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Jesus Lamb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Lamb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Taking my sin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cross my shame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Rising again I bless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my all in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fall down You pick me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am dry You fill my cup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my all in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59634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157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2022-10-03T10:04:34Z</dcterms:modified>
</cp:coreProperties>
</file>