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581" r:id="rId3"/>
    <p:sldId id="643" r:id="rId4"/>
    <p:sldId id="582" r:id="rId5"/>
    <p:sldId id="60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morning dawns and evening fades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inspire songs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rise from earth to touch Your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Jesus in Your Name we pray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fill our hearts today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give us strength to live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623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5061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180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2022-10-03T10:10:07Z</dcterms:modified>
</cp:coreProperties>
</file>