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459" r:id="rId2"/>
    <p:sldId id="608" r:id="rId3"/>
    <p:sldId id="483" r:id="rId4"/>
    <p:sldId id="484" r:id="rId5"/>
    <p:sldId id="518" r:id="rId6"/>
    <p:sldId id="520" r:id="rId7"/>
    <p:sldId id="521" r:id="rId8"/>
    <p:sldId id="522" r:id="rId9"/>
    <p:sldId id="421" r:id="rId10"/>
    <p:sldId id="422" r:id="rId11"/>
    <p:sldId id="388" r:id="rId12"/>
    <p:sldId id="389" r:id="rId13"/>
    <p:sldId id="390" r:id="rId14"/>
    <p:sldId id="675" r:id="rId15"/>
    <p:sldId id="581" r:id="rId16"/>
    <p:sldId id="650" r:id="rId17"/>
    <p:sldId id="582" r:id="rId18"/>
    <p:sldId id="501" r:id="rId19"/>
    <p:sldId id="610" r:id="rId20"/>
    <p:sldId id="718" r:id="rId21"/>
    <p:sldId id="482" r:id="rId22"/>
    <p:sldId id="611" r:id="rId23"/>
    <p:sldId id="626" r:id="rId24"/>
    <p:sldId id="627" r:id="rId25"/>
    <p:sldId id="721" r:id="rId26"/>
    <p:sldId id="716" r:id="rId27"/>
    <p:sldId id="605" r:id="rId28"/>
    <p:sldId id="540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85" autoAdjust="0"/>
    <p:restoredTop sz="94660"/>
  </p:normalViewPr>
  <p:slideViewPr>
    <p:cSldViewPr>
      <p:cViewPr varScale="1">
        <p:scale>
          <a:sx n="91" d="100"/>
          <a:sy n="91" d="100"/>
        </p:scale>
        <p:origin x="96" y="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03/10/2022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>
                <a:solidFill>
                  <a:schemeClr val="bg1"/>
                </a:solidFill>
              </a:rPr>
              <a:t>Hoo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09-10-2022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are here moving in our midst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You are here working in this place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(You are) Way Maker Miracle Worker Promise Keeper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Light in the darkness my God that is who 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are here touching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heart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You are here healing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heart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(You are) Way Maker Miracle Worker Promise Keeper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Light in the darkness my God that is who 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0"/>
            <a:ext cx="8856984" cy="666936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are here turning lives around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You are here mending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heart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yeah I worship You Lord</a:t>
            </a:r>
          </a:p>
          <a:p>
            <a:r>
              <a:rPr lang="en-GB" sz="4800" dirty="0">
                <a:solidFill>
                  <a:schemeClr val="bg1"/>
                </a:solidFill>
              </a:rPr>
              <a:t>(You are) Way Maker Miracle Worker Promise Keeper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Light in the darkness my God that is who 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0"/>
            <a:ext cx="9036496" cy="666936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That is who You are     x4</a:t>
            </a:r>
          </a:p>
          <a:p>
            <a:endParaRPr lang="en-GB" sz="4600" dirty="0">
              <a:solidFill>
                <a:schemeClr val="bg1"/>
              </a:solidFill>
            </a:endParaRPr>
          </a:p>
          <a:p>
            <a:r>
              <a:rPr lang="en-GB" sz="4600" dirty="0">
                <a:solidFill>
                  <a:schemeClr val="bg1"/>
                </a:solidFill>
              </a:rPr>
              <a:t>Even when I don't see it You're working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Even when I don't feel it You're working</a:t>
            </a:r>
            <a:br>
              <a:rPr lang="en-GB" sz="4600" dirty="0">
                <a:solidFill>
                  <a:schemeClr val="bg1"/>
                </a:solidFill>
              </a:rPr>
            </a:b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You never stop You never stop working		    x2</a:t>
            </a:r>
            <a:br>
              <a:rPr lang="en-GB" sz="4600" dirty="0">
                <a:solidFill>
                  <a:schemeClr val="bg1"/>
                </a:solidFill>
              </a:rPr>
            </a:br>
            <a:endParaRPr lang="en-GB" sz="4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Goodness Of God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7117726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Ben Fielding | Brian Johnson | Ed Cash | Jason Ingram | Jenn Johnson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2018 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Fellow Ships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 Essential Tunes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SHOUT! Music Publishing Australia (Admin. by SHOUT!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214866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 love You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Your mercy never fails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my days</a:t>
            </a:r>
          </a:p>
          <a:p>
            <a:r>
              <a:rPr lang="en-GB" sz="4400" dirty="0">
                <a:solidFill>
                  <a:schemeClr val="bg1"/>
                </a:solidFill>
              </a:rPr>
              <a:t>I've been held in Your hands</a:t>
            </a:r>
          </a:p>
          <a:p>
            <a:r>
              <a:rPr lang="en-GB" sz="4400" dirty="0">
                <a:solidFill>
                  <a:schemeClr val="bg1"/>
                </a:solidFill>
              </a:rPr>
              <a:t>From the moment that I wake up</a:t>
            </a:r>
          </a:p>
          <a:p>
            <a:r>
              <a:rPr lang="en-GB" sz="4400" dirty="0">
                <a:solidFill>
                  <a:schemeClr val="bg1"/>
                </a:solidFill>
              </a:rPr>
              <a:t>Until I lay my head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2508534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All my life You have been faithful</a:t>
            </a:r>
          </a:p>
          <a:p>
            <a:r>
              <a:rPr lang="en-GB" sz="5000" dirty="0">
                <a:solidFill>
                  <a:schemeClr val="bg1"/>
                </a:solidFill>
              </a:rPr>
              <a:t>All my life You have been so </a:t>
            </a:r>
            <a:r>
              <a:rPr lang="en-GB" sz="5000" dirty="0" err="1">
                <a:solidFill>
                  <a:schemeClr val="bg1"/>
                </a:solidFill>
              </a:rPr>
              <a:t>so</a:t>
            </a:r>
            <a:r>
              <a:rPr lang="en-GB" sz="5000" dirty="0">
                <a:solidFill>
                  <a:schemeClr val="bg1"/>
                </a:solidFill>
              </a:rPr>
              <a:t> good</a:t>
            </a:r>
          </a:p>
          <a:p>
            <a:r>
              <a:rPr lang="en-GB" sz="5000" dirty="0">
                <a:solidFill>
                  <a:schemeClr val="bg1"/>
                </a:solidFill>
              </a:rPr>
              <a:t>With every breath that I am able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859563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love Your voice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have led me through the fire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darkest night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are close like no other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I've known You as a father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I've known You as a friend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have lived in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8985229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It’s running after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It’s running after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With my life laid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I’m surrendered now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give You everything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It's running after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8577656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Worthy Of it All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6280644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David </a:t>
            </a:r>
            <a:r>
              <a:rPr lang="en-GB" sz="1200" dirty="0" err="1">
                <a:solidFill>
                  <a:schemeClr val="bg1"/>
                </a:solidFill>
              </a:rPr>
              <a:t>Brymer</a:t>
            </a:r>
            <a:r>
              <a:rPr lang="en-GB" sz="1200" dirty="0">
                <a:solidFill>
                  <a:schemeClr val="bg1"/>
                </a:solidFill>
              </a:rPr>
              <a:t> | Ryan Hall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Common Hymnal Publishing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Innerland</a:t>
            </a:r>
            <a:r>
              <a:rPr lang="en-GB" sz="1200" dirty="0">
                <a:solidFill>
                  <a:schemeClr val="bg1"/>
                </a:solidFill>
              </a:rPr>
              <a:t>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Underground Treasure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Wayfinder</a:t>
            </a:r>
            <a:r>
              <a:rPr lang="en-GB" sz="1200" dirty="0">
                <a:solidFill>
                  <a:schemeClr val="bg1"/>
                </a:solidFill>
              </a:rPr>
              <a:t>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61992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Every Praise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6623483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Hezekiah Walker | John David Bratton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2013 </a:t>
            </a:r>
            <a:r>
              <a:rPr lang="en-GB" sz="1200" dirty="0" err="1">
                <a:solidFill>
                  <a:schemeClr val="bg1"/>
                </a:solidFill>
              </a:rPr>
              <a:t>Davo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Pavo</a:t>
            </a:r>
            <a:r>
              <a:rPr lang="en-GB" sz="1200" dirty="0">
                <a:solidFill>
                  <a:schemeClr val="bg1"/>
                </a:solidFill>
              </a:rPr>
              <a:t> Music (Admin. by BMG Rights Management GmbH)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Li'l</a:t>
            </a:r>
            <a:r>
              <a:rPr lang="en-GB" sz="1200" dirty="0">
                <a:solidFill>
                  <a:schemeClr val="bg1"/>
                </a:solidFill>
              </a:rPr>
              <a:t> Eva Music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Luv Ki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633692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All the saints and angels</a:t>
            </a:r>
          </a:p>
          <a:p>
            <a:r>
              <a:rPr lang="en-GB" sz="5400" dirty="0">
                <a:solidFill>
                  <a:schemeClr val="bg1"/>
                </a:solidFill>
              </a:rPr>
              <a:t>Bow before Your throne</a:t>
            </a:r>
          </a:p>
          <a:p>
            <a:r>
              <a:rPr lang="en-GB" sz="5400" dirty="0">
                <a:solidFill>
                  <a:schemeClr val="bg1"/>
                </a:solidFill>
              </a:rPr>
              <a:t>All the elders cast their crowns</a:t>
            </a:r>
          </a:p>
          <a:p>
            <a:r>
              <a:rPr lang="en-GB" sz="5400" dirty="0">
                <a:solidFill>
                  <a:schemeClr val="bg1"/>
                </a:solidFill>
              </a:rPr>
              <a:t>Before the Lamb of God and 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40929470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are worthy of it all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are worthy of it all</a:t>
            </a:r>
          </a:p>
          <a:p>
            <a:r>
              <a:rPr lang="en-GB" sz="5400" dirty="0">
                <a:solidFill>
                  <a:schemeClr val="bg1"/>
                </a:solidFill>
              </a:rPr>
              <a:t>For from You are all things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to You are all things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deserve the glory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4188872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Day and night, </a:t>
            </a:r>
          </a:p>
          <a:p>
            <a:r>
              <a:rPr lang="en-GB" sz="5000" dirty="0">
                <a:solidFill>
                  <a:schemeClr val="bg1"/>
                </a:solidFill>
              </a:rPr>
              <a:t>Night and day, </a:t>
            </a:r>
          </a:p>
          <a:p>
            <a:r>
              <a:rPr lang="en-GB" sz="5000" dirty="0">
                <a:solidFill>
                  <a:schemeClr val="bg1"/>
                </a:solidFill>
              </a:rPr>
              <a:t>Let incense arise</a:t>
            </a:r>
          </a:p>
          <a:p>
            <a:r>
              <a:rPr lang="en-GB" sz="5000" dirty="0">
                <a:solidFill>
                  <a:schemeClr val="bg1"/>
                </a:solidFill>
              </a:rPr>
              <a:t>(X4)</a:t>
            </a:r>
          </a:p>
          <a:p>
            <a:endParaRPr lang="en-GB" sz="5000" dirty="0">
              <a:solidFill>
                <a:schemeClr val="bg1"/>
              </a:solidFill>
            </a:endParaRPr>
          </a:p>
          <a:p>
            <a:r>
              <a:rPr lang="en-GB" sz="5000" dirty="0">
                <a:solidFill>
                  <a:schemeClr val="bg1"/>
                </a:solidFill>
              </a:rPr>
              <a:t>Day and night </a:t>
            </a:r>
          </a:p>
          <a:p>
            <a:r>
              <a:rPr lang="en-GB" sz="5000" dirty="0">
                <a:solidFill>
                  <a:schemeClr val="bg1"/>
                </a:solidFill>
              </a:rPr>
              <a:t>Night and day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538111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I Love You Lord</a:t>
            </a:r>
          </a:p>
          <a:p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25266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Laurie Klein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1978, 1980 House Of Mercy Music (Admin. by Brentwood-Benson Music Publishing, Inc.)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299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 love You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I lift my voice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worship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O my soul rejoice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Take joy my King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 what You hear</a:t>
            </a:r>
          </a:p>
          <a:p>
            <a:r>
              <a:rPr lang="en-GB" sz="4400" dirty="0">
                <a:solidFill>
                  <a:schemeClr val="bg1"/>
                </a:solidFill>
              </a:rPr>
              <a:t>May it be a sweet </a:t>
            </a:r>
            <a:r>
              <a:rPr lang="en-GB" sz="4400" dirty="0" err="1">
                <a:solidFill>
                  <a:schemeClr val="bg1"/>
                </a:solidFill>
              </a:rPr>
              <a:t>sweet</a:t>
            </a:r>
            <a:r>
              <a:rPr lang="en-GB" sz="4400" dirty="0">
                <a:solidFill>
                  <a:schemeClr val="bg1"/>
                </a:solidFill>
              </a:rPr>
              <a:t> sound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In Your ear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</a:t>
            </a:r>
          </a:p>
        </p:txBody>
      </p:sp>
    </p:spTree>
    <p:extLst>
      <p:ext uri="{BB962C8B-B14F-4D97-AF65-F5344CB8AC3E}">
        <p14:creationId xmlns:p14="http://schemas.microsoft.com/office/powerpoint/2010/main" val="10669458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exalt Thee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exalt Thee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exalt Thee oh Lord</a:t>
            </a:r>
            <a:br>
              <a:rPr lang="en-GB" sz="4000" dirty="0">
                <a:solidFill>
                  <a:schemeClr val="bg1"/>
                </a:solidFill>
              </a:rPr>
            </a:b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</a:t>
            </a:r>
          </a:p>
        </p:txBody>
      </p:sp>
    </p:spTree>
    <p:extLst>
      <p:ext uri="{BB962C8B-B14F-4D97-AF65-F5344CB8AC3E}">
        <p14:creationId xmlns:p14="http://schemas.microsoft.com/office/powerpoint/2010/main" val="2084919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611505" y="683404"/>
            <a:ext cx="792099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4" name="Picture 3" descr="A hand holding a sign&#10;&#10;Description automatically generated with medium confidence">
            <a:extLst>
              <a:ext uri="{FF2B5EF4-FFF2-40B4-BE49-F238E27FC236}">
                <a16:creationId xmlns:a16="http://schemas.microsoft.com/office/drawing/2014/main" id="{648E1129-6133-E1BC-9E0C-F6A65632D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0" r="5704"/>
          <a:stretch/>
        </p:blipFill>
        <p:spPr>
          <a:xfrm rot="21480000">
            <a:off x="853377" y="1003258"/>
            <a:ext cx="7437246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05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00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ertford St Andrew : Notices">
            <a:extLst>
              <a:ext uri="{FF2B5EF4-FFF2-40B4-BE49-F238E27FC236}">
                <a16:creationId xmlns:a16="http://schemas.microsoft.com/office/drawing/2014/main" id="{06066A83-1643-47C1-85D2-C0293A54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4" y="692695"/>
            <a:ext cx="8770901" cy="504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992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6632"/>
            <a:ext cx="8784976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Every praise is to our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Every word of worship with one accord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Every praise every praise is to our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Sing hallelujah to our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Glory hallelujah is due our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Every praise every praise is to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1920454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6632"/>
            <a:ext cx="8784976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God my Saviour</a:t>
            </a:r>
          </a:p>
          <a:p>
            <a:r>
              <a:rPr lang="en-GB" sz="4400" dirty="0">
                <a:solidFill>
                  <a:schemeClr val="bg1"/>
                </a:solidFill>
              </a:rPr>
              <a:t>God my Healer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God my Deliverer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Yes He is yes He is</a:t>
            </a:r>
          </a:p>
          <a:p>
            <a:r>
              <a:rPr lang="en-GB" sz="4400" dirty="0">
                <a:solidFill>
                  <a:schemeClr val="bg1"/>
                </a:solidFill>
              </a:rPr>
              <a:t>(Yes He is yes He is)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294598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Open The Eyes of My Heart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2298355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Paul </a:t>
            </a:r>
            <a:r>
              <a:rPr lang="en-GB" sz="1200" dirty="0" err="1">
                <a:solidFill>
                  <a:schemeClr val="bg1"/>
                </a:solidFill>
              </a:rPr>
              <a:t>Baloche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1997 Integrity's Hosanna!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Open the eyes of my heart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Open the eyes of my heart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want to see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want to see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To see You high and lifted up</a:t>
            </a:r>
          </a:p>
          <a:p>
            <a:r>
              <a:rPr lang="en-GB" sz="4000" dirty="0">
                <a:solidFill>
                  <a:schemeClr val="bg1"/>
                </a:solidFill>
              </a:rPr>
              <a:t>Shining in the light of Your glory</a:t>
            </a:r>
          </a:p>
          <a:p>
            <a:r>
              <a:rPr lang="en-GB" sz="4000" dirty="0">
                <a:solidFill>
                  <a:schemeClr val="bg1"/>
                </a:solidFill>
              </a:rPr>
              <a:t>Pour out Your power and love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As we sing holy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144799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Holy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Holy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Holy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I want to see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961861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Way Maker</a:t>
            </a:r>
            <a:br>
              <a:rPr lang="en-GB" sz="9600" dirty="0">
                <a:solidFill>
                  <a:schemeClr val="bg1"/>
                </a:solidFill>
              </a:rPr>
            </a:br>
            <a:br>
              <a:rPr lang="en-GB" sz="9600" dirty="0">
                <a:solidFill>
                  <a:schemeClr val="bg1"/>
                </a:solidFill>
              </a:rPr>
            </a:br>
            <a:r>
              <a:rPr lang="en-GB" sz="1200" dirty="0"/>
              <a:t>CCLI Song # 7115744</a:t>
            </a:r>
          </a:p>
          <a:p>
            <a:r>
              <a:rPr lang="en-GB" sz="1200" dirty="0" err="1"/>
              <a:t>Osinachi</a:t>
            </a:r>
            <a:r>
              <a:rPr lang="en-GB" sz="1200" dirty="0"/>
              <a:t> </a:t>
            </a:r>
            <a:r>
              <a:rPr lang="en-GB" sz="1200" dirty="0" err="1"/>
              <a:t>Kalu</a:t>
            </a:r>
            <a:r>
              <a:rPr lang="en-GB" sz="1200" dirty="0"/>
              <a:t> </a:t>
            </a:r>
            <a:r>
              <a:rPr lang="en-GB" sz="1200" dirty="0" err="1"/>
              <a:t>Okoro</a:t>
            </a:r>
            <a:r>
              <a:rPr lang="en-GB" sz="1200" dirty="0"/>
              <a:t> </a:t>
            </a:r>
            <a:r>
              <a:rPr lang="en-GB" sz="1200" dirty="0" err="1"/>
              <a:t>Egbu</a:t>
            </a:r>
            <a:endParaRPr lang="en-GB" sz="1200" dirty="0"/>
          </a:p>
          <a:p>
            <a:r>
              <a:rPr lang="en-GB" sz="1200" dirty="0"/>
              <a:t>© 2016 Integrity Music Europe (Admin. by Integrity Music)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2612</TotalTime>
  <Words>1032</Words>
  <Application>Microsoft Office PowerPoint</Application>
  <PresentationFormat>On-screen Show (4:3)</PresentationFormat>
  <Paragraphs>172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akagi_probook</vt:lpstr>
      <vt:lpstr>Arial</vt:lpstr>
      <vt:lpstr>Calibri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219</cp:revision>
  <dcterms:created xsi:type="dcterms:W3CDTF">2019-09-23T12:06:27Z</dcterms:created>
  <dcterms:modified xsi:type="dcterms:W3CDTF">2022-10-03T11:06:11Z</dcterms:modified>
</cp:coreProperties>
</file>