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459" r:id="rId2"/>
    <p:sldId id="421" r:id="rId3"/>
    <p:sldId id="636" r:id="rId4"/>
    <p:sldId id="637" r:id="rId5"/>
    <p:sldId id="453" r:id="rId6"/>
    <p:sldId id="447" r:id="rId7"/>
    <p:sldId id="448" r:id="rId8"/>
    <p:sldId id="449" r:id="rId9"/>
    <p:sldId id="616" r:id="rId10"/>
    <p:sldId id="635" r:id="rId11"/>
    <p:sldId id="617" r:id="rId12"/>
    <p:sldId id="618" r:id="rId13"/>
    <p:sldId id="619" r:id="rId14"/>
    <p:sldId id="620" r:id="rId15"/>
    <p:sldId id="621" r:id="rId16"/>
    <p:sldId id="476" r:id="rId17"/>
    <p:sldId id="640" r:id="rId18"/>
    <p:sldId id="641" r:id="rId19"/>
    <p:sldId id="639" r:id="rId20"/>
    <p:sldId id="477" r:id="rId21"/>
    <p:sldId id="478" r:id="rId22"/>
    <p:sldId id="610" r:id="rId23"/>
    <p:sldId id="518" r:id="rId24"/>
    <p:sldId id="482" r:id="rId25"/>
    <p:sldId id="611" r:id="rId26"/>
    <p:sldId id="638" r:id="rId27"/>
    <p:sldId id="466" r:id="rId28"/>
    <p:sldId id="467" r:id="rId29"/>
    <p:sldId id="474" r:id="rId30"/>
    <p:sldId id="568" r:id="rId31"/>
    <p:sldId id="605" r:id="rId32"/>
    <p:sldId id="54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2" autoAdjust="0"/>
    <p:restoredTop sz="94660"/>
  </p:normalViewPr>
  <p:slideViewPr>
    <p:cSldViewPr>
      <p:cViewPr varScale="1">
        <p:scale>
          <a:sx n="106" d="100"/>
          <a:sy n="106" d="100"/>
        </p:scale>
        <p:origin x="165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08/05/2022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 err="1">
                <a:solidFill>
                  <a:schemeClr val="bg1"/>
                </a:solidFill>
              </a:rPr>
              <a:t>Hoo</a:t>
            </a:r>
            <a:r>
              <a:rPr lang="en-GB" sz="5200" dirty="0">
                <a:solidFill>
                  <a:schemeClr val="bg1"/>
                </a:solidFill>
              </a:rPr>
              <a:t> 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08-05-2022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needed rescue my sin was heavy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chains break at the weight of Your glory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needed shelter I was an orphan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Now You call me a citizen of Heaven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When I was broken You were my healing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Now Your love is the air that I'm breathing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have a future my eyes are open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790883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Majesty</a:t>
            </a:r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4219071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Martin Smith | Stuart </a:t>
            </a:r>
            <a:r>
              <a:rPr lang="en-GB" sz="1200" dirty="0" err="1">
                <a:solidFill>
                  <a:schemeClr val="bg1"/>
                </a:solidFill>
              </a:rPr>
              <a:t>Garrard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2003, 2004 Curious? Music UK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313899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Here I am</a:t>
            </a:r>
          </a:p>
          <a:p>
            <a:r>
              <a:rPr lang="en-GB" sz="4800" dirty="0">
                <a:solidFill>
                  <a:schemeClr val="bg1"/>
                </a:solidFill>
              </a:rPr>
              <a:t>Humbled by Your majesty</a:t>
            </a:r>
          </a:p>
          <a:p>
            <a:r>
              <a:rPr lang="en-GB" sz="4800" dirty="0">
                <a:solidFill>
                  <a:schemeClr val="bg1"/>
                </a:solidFill>
              </a:rPr>
              <a:t>Covered by Your grace so free</a:t>
            </a:r>
          </a:p>
          <a:p>
            <a:r>
              <a:rPr lang="en-GB" sz="4800" dirty="0">
                <a:solidFill>
                  <a:schemeClr val="bg1"/>
                </a:solidFill>
              </a:rPr>
              <a:t>Here I am</a:t>
            </a:r>
          </a:p>
          <a:p>
            <a:r>
              <a:rPr lang="en-GB" sz="4800" dirty="0">
                <a:solidFill>
                  <a:schemeClr val="bg1"/>
                </a:solidFill>
              </a:rPr>
              <a:t>Knowing I'm a sinful man</a:t>
            </a:r>
          </a:p>
          <a:p>
            <a:r>
              <a:rPr lang="en-GB" sz="4800" dirty="0">
                <a:solidFill>
                  <a:schemeClr val="bg1"/>
                </a:solidFill>
              </a:rPr>
              <a:t>Covered by the blood of the Lamb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306222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Now, I've found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The greatest love of all, is mine</a:t>
            </a:r>
          </a:p>
          <a:p>
            <a:r>
              <a:rPr lang="en-GB" sz="4800" dirty="0">
                <a:solidFill>
                  <a:schemeClr val="bg1"/>
                </a:solidFill>
              </a:rPr>
              <a:t>Since You laid down Your life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The greatest sacrifice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1758520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66936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Majesty </a:t>
            </a:r>
            <a:r>
              <a:rPr lang="en-GB" sz="4400" dirty="0" err="1">
                <a:solidFill>
                  <a:schemeClr val="bg1"/>
                </a:solidFill>
              </a:rPr>
              <a:t>majesty</a:t>
            </a:r>
            <a:endParaRPr lang="en-GB" sz="44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chemeClr val="bg1"/>
                </a:solidFill>
              </a:rPr>
              <a:t>Your grace has found me just as I am</a:t>
            </a:r>
          </a:p>
          <a:p>
            <a:r>
              <a:rPr lang="en-GB" sz="4400" dirty="0">
                <a:solidFill>
                  <a:schemeClr val="bg1"/>
                </a:solidFill>
              </a:rPr>
              <a:t>Empty handed but alive in Your hands</a:t>
            </a:r>
          </a:p>
          <a:p>
            <a:r>
              <a:rPr lang="en-GB" sz="4400" dirty="0">
                <a:solidFill>
                  <a:schemeClr val="bg1"/>
                </a:solidFill>
              </a:rPr>
              <a:t>Majesty </a:t>
            </a:r>
            <a:r>
              <a:rPr lang="en-GB" sz="4400" dirty="0" err="1">
                <a:solidFill>
                  <a:schemeClr val="bg1"/>
                </a:solidFill>
              </a:rPr>
              <a:t>majesty</a:t>
            </a:r>
            <a:endParaRPr lang="en-GB" sz="44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chemeClr val="bg1"/>
                </a:solidFill>
              </a:rPr>
              <a:t>Forever I am changed by Your love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In the presence of Your majesty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736439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Here I am</a:t>
            </a:r>
          </a:p>
          <a:p>
            <a:r>
              <a:rPr lang="en-GB" sz="4800" dirty="0">
                <a:solidFill>
                  <a:schemeClr val="bg1"/>
                </a:solidFill>
              </a:rPr>
              <a:t>Humbled by the love that You give</a:t>
            </a:r>
          </a:p>
          <a:p>
            <a:r>
              <a:rPr lang="en-GB" sz="4800" dirty="0">
                <a:solidFill>
                  <a:schemeClr val="bg1"/>
                </a:solidFill>
              </a:rPr>
              <a:t>Forgiven so that I can forgive</a:t>
            </a:r>
          </a:p>
          <a:p>
            <a:r>
              <a:rPr lang="en-GB" sz="4800" dirty="0">
                <a:solidFill>
                  <a:schemeClr val="bg1"/>
                </a:solidFill>
              </a:rPr>
              <a:t>Here I stand</a:t>
            </a:r>
          </a:p>
          <a:p>
            <a:r>
              <a:rPr lang="en-GB" sz="4800" dirty="0">
                <a:solidFill>
                  <a:schemeClr val="bg1"/>
                </a:solidFill>
              </a:rPr>
              <a:t>Knowing that I'm Your desire</a:t>
            </a:r>
          </a:p>
          <a:p>
            <a:r>
              <a:rPr lang="en-GB" sz="4800" dirty="0">
                <a:solidFill>
                  <a:schemeClr val="bg1"/>
                </a:solidFill>
              </a:rPr>
              <a:t>Sanctified, by glory and fire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3304219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Majesty</a:t>
            </a:r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1527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Jack Hayford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1981 New Spring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797696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66936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Majesty worship His majesty</a:t>
            </a:r>
          </a:p>
          <a:p>
            <a:r>
              <a:rPr lang="en-GB" sz="4400" dirty="0">
                <a:solidFill>
                  <a:schemeClr val="bg1"/>
                </a:solidFill>
              </a:rPr>
              <a:t>Unto Jesus be all glory</a:t>
            </a:r>
          </a:p>
          <a:p>
            <a:r>
              <a:rPr lang="en-GB" sz="4400" dirty="0">
                <a:solidFill>
                  <a:schemeClr val="bg1"/>
                </a:solidFill>
              </a:rPr>
              <a:t>Honour and praise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Majesty kingdom authority</a:t>
            </a:r>
          </a:p>
          <a:p>
            <a:r>
              <a:rPr lang="en-GB" sz="4400" dirty="0">
                <a:solidFill>
                  <a:schemeClr val="bg1"/>
                </a:solidFill>
              </a:rPr>
              <a:t>Flows from His throne</a:t>
            </a:r>
          </a:p>
          <a:p>
            <a:r>
              <a:rPr lang="en-GB" sz="4400" dirty="0">
                <a:solidFill>
                  <a:schemeClr val="bg1"/>
                </a:solidFill>
              </a:rPr>
              <a:t>Unto His own His anthem 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443409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66936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So exalt lift up on high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name of Jesus</a:t>
            </a:r>
          </a:p>
          <a:p>
            <a:r>
              <a:rPr lang="en-GB" sz="4400" dirty="0">
                <a:solidFill>
                  <a:schemeClr val="bg1"/>
                </a:solidFill>
              </a:rPr>
              <a:t>Magnify come glorify</a:t>
            </a:r>
          </a:p>
          <a:p>
            <a:r>
              <a:rPr lang="en-GB" sz="4400" dirty="0">
                <a:solidFill>
                  <a:schemeClr val="bg1"/>
                </a:solidFill>
              </a:rPr>
              <a:t>Christ Jesus the King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Majesty worship His majesty</a:t>
            </a:r>
          </a:p>
          <a:p>
            <a:r>
              <a:rPr lang="en-GB" sz="4400" dirty="0">
                <a:solidFill>
                  <a:schemeClr val="bg1"/>
                </a:solidFill>
              </a:rPr>
              <a:t>Jesus who died now glorified</a:t>
            </a:r>
          </a:p>
          <a:p>
            <a:r>
              <a:rPr lang="en-GB" sz="4400" dirty="0">
                <a:solidFill>
                  <a:schemeClr val="bg1"/>
                </a:solidFill>
              </a:rPr>
              <a:t>King of all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2726901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Agnus Dei</a:t>
            </a:r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626713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Michael W. Smith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1990 Sony/ATV </a:t>
            </a:r>
            <a:r>
              <a:rPr lang="en-GB" sz="1200" dirty="0" err="1">
                <a:solidFill>
                  <a:schemeClr val="bg1"/>
                </a:solidFill>
              </a:rPr>
              <a:t>Milene</a:t>
            </a:r>
            <a:r>
              <a:rPr lang="en-GB" sz="1200" dirty="0">
                <a:solidFill>
                  <a:schemeClr val="bg1"/>
                </a:solidFill>
              </a:rPr>
              <a:t> Music (Admin. by Sony/ATV Music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1281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Great Big God</a:t>
            </a:r>
            <a:br>
              <a:rPr lang="en-GB" sz="9600" dirty="0">
                <a:solidFill>
                  <a:schemeClr val="bg1"/>
                </a:solidFill>
              </a:rPr>
            </a:br>
            <a:endParaRPr lang="en-GB" sz="1200" dirty="0"/>
          </a:p>
          <a:p>
            <a:r>
              <a:rPr lang="en-GB" sz="1200" dirty="0">
                <a:solidFill>
                  <a:schemeClr val="bg1"/>
                </a:solidFill>
              </a:rPr>
              <a:t>CCLI Song # 3373437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Jo Hemming | Nigel Hemming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2001 Vineyard Songs (UK/Eire)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Alleluia </a:t>
            </a:r>
            <a:r>
              <a:rPr lang="en-GB" sz="4800" dirty="0" err="1">
                <a:solidFill>
                  <a:schemeClr val="bg1"/>
                </a:solidFill>
              </a:rPr>
              <a:t>alleluia</a:t>
            </a:r>
            <a:endParaRPr lang="en-GB" sz="4800" dirty="0">
              <a:solidFill>
                <a:schemeClr val="bg1"/>
              </a:solidFill>
            </a:endParaRPr>
          </a:p>
          <a:p>
            <a:r>
              <a:rPr lang="en-GB" sz="4800" dirty="0">
                <a:solidFill>
                  <a:schemeClr val="bg1"/>
                </a:solidFill>
              </a:rPr>
              <a:t>For the Lord God Almighty reigns</a:t>
            </a:r>
          </a:p>
          <a:p>
            <a:r>
              <a:rPr lang="en-GB" sz="4800" dirty="0">
                <a:solidFill>
                  <a:schemeClr val="bg1"/>
                </a:solidFill>
              </a:rPr>
              <a:t>Alleluia </a:t>
            </a:r>
            <a:r>
              <a:rPr lang="en-GB" sz="4800" dirty="0" err="1">
                <a:solidFill>
                  <a:schemeClr val="bg1"/>
                </a:solidFill>
              </a:rPr>
              <a:t>alleluia</a:t>
            </a:r>
            <a:endParaRPr lang="en-GB" sz="4800" dirty="0">
              <a:solidFill>
                <a:schemeClr val="bg1"/>
              </a:solidFill>
            </a:endParaRPr>
          </a:p>
          <a:p>
            <a:r>
              <a:rPr lang="en-GB" sz="4800" dirty="0">
                <a:solidFill>
                  <a:schemeClr val="bg1"/>
                </a:solidFill>
              </a:rPr>
              <a:t>For the Lord God Almighty reigns</a:t>
            </a:r>
          </a:p>
          <a:p>
            <a:r>
              <a:rPr lang="en-GB" sz="4800" dirty="0">
                <a:solidFill>
                  <a:schemeClr val="bg1"/>
                </a:solidFill>
              </a:rPr>
              <a:t>Alleluia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2268767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(You are) Holy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Are You Lord God Almighty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is the Lamb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is the Lamb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holy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Are You Lord God Almighty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is the Lamb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is the Lamb</a:t>
            </a:r>
          </a:p>
          <a:p>
            <a:r>
              <a:rPr lang="en-GB" sz="4000" dirty="0">
                <a:solidFill>
                  <a:schemeClr val="bg1"/>
                </a:solidFill>
              </a:rPr>
              <a:t>Amen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1680699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Worthy Of it All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6280644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David </a:t>
            </a:r>
            <a:r>
              <a:rPr lang="en-GB" sz="1200" dirty="0" err="1">
                <a:solidFill>
                  <a:schemeClr val="bg1"/>
                </a:solidFill>
              </a:rPr>
              <a:t>Brymer</a:t>
            </a:r>
            <a:r>
              <a:rPr lang="en-GB" sz="1200" dirty="0">
                <a:solidFill>
                  <a:schemeClr val="bg1"/>
                </a:solidFill>
              </a:rPr>
              <a:t> | Ryan Hall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Common Hymnal Publishing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Innerland</a:t>
            </a:r>
            <a:r>
              <a:rPr lang="en-GB" sz="1200" dirty="0">
                <a:solidFill>
                  <a:schemeClr val="bg1"/>
                </a:solidFill>
              </a:rPr>
              <a:t>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Underground Treasure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Wayfinder</a:t>
            </a:r>
            <a:r>
              <a:rPr lang="en-GB" sz="1200" dirty="0">
                <a:solidFill>
                  <a:schemeClr val="bg1"/>
                </a:solidFill>
              </a:rPr>
              <a:t>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61992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All the saints and angels</a:t>
            </a:r>
          </a:p>
          <a:p>
            <a:r>
              <a:rPr lang="en-GB" sz="5400" dirty="0">
                <a:solidFill>
                  <a:schemeClr val="bg1"/>
                </a:solidFill>
              </a:rPr>
              <a:t>Bow before Your throne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the elders cast their crowns</a:t>
            </a:r>
          </a:p>
          <a:p>
            <a:r>
              <a:rPr lang="en-GB" sz="5400" dirty="0">
                <a:solidFill>
                  <a:schemeClr val="bg1"/>
                </a:solidFill>
              </a:rPr>
              <a:t>Before the Lamb of God and 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4092947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 are worthy of it all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are worthy of it all</a:t>
            </a:r>
          </a:p>
          <a:p>
            <a:r>
              <a:rPr lang="en-GB" sz="5400" dirty="0">
                <a:solidFill>
                  <a:schemeClr val="bg1"/>
                </a:solidFill>
              </a:rPr>
              <a:t>For from You are all things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to You are all things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deserve the glory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4188872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Day and night, </a:t>
            </a:r>
          </a:p>
          <a:p>
            <a:r>
              <a:rPr lang="en-GB" sz="5000" dirty="0">
                <a:solidFill>
                  <a:schemeClr val="bg1"/>
                </a:solidFill>
              </a:rPr>
              <a:t>Night and day, </a:t>
            </a:r>
          </a:p>
          <a:p>
            <a:r>
              <a:rPr lang="en-GB" sz="5000" dirty="0">
                <a:solidFill>
                  <a:schemeClr val="bg1"/>
                </a:solidFill>
              </a:rPr>
              <a:t>Let incense arise</a:t>
            </a:r>
          </a:p>
          <a:p>
            <a:r>
              <a:rPr lang="en-GB" sz="5000" dirty="0">
                <a:solidFill>
                  <a:schemeClr val="bg1"/>
                </a:solidFill>
              </a:rPr>
              <a:t>(X4)</a:t>
            </a:r>
          </a:p>
          <a:p>
            <a:endParaRPr lang="en-GB" sz="5000" dirty="0">
              <a:solidFill>
                <a:schemeClr val="bg1"/>
              </a:solidFill>
            </a:endParaRPr>
          </a:p>
          <a:p>
            <a:r>
              <a:rPr lang="en-GB" sz="5000" dirty="0">
                <a:solidFill>
                  <a:schemeClr val="bg1"/>
                </a:solidFill>
              </a:rPr>
              <a:t>Day and night </a:t>
            </a:r>
          </a:p>
          <a:p>
            <a:r>
              <a:rPr lang="en-GB" sz="5000" dirty="0">
                <a:solidFill>
                  <a:schemeClr val="bg1"/>
                </a:solidFill>
              </a:rPr>
              <a:t>Night and 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538111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Holy Spirit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6087919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Bryan </a:t>
            </a:r>
            <a:r>
              <a:rPr lang="en-GB" sz="1200" dirty="0" err="1">
                <a:solidFill>
                  <a:schemeClr val="bg1"/>
                </a:solidFill>
              </a:rPr>
              <a:t>Torwalt</a:t>
            </a:r>
            <a:r>
              <a:rPr lang="en-GB" sz="1200" dirty="0">
                <a:solidFill>
                  <a:schemeClr val="bg1"/>
                </a:solidFill>
              </a:rPr>
              <a:t> | Katie </a:t>
            </a:r>
            <a:r>
              <a:rPr lang="en-GB" sz="1200" dirty="0" err="1">
                <a:solidFill>
                  <a:schemeClr val="bg1"/>
                </a:solidFill>
              </a:rPr>
              <a:t>Torwalt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2011 Capitol CMG Genesis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Jesus Culture Music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162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There's nothing worth more that will ever come close</a:t>
            </a:r>
          </a:p>
          <a:p>
            <a:r>
              <a:rPr lang="en-GB" sz="4600" dirty="0">
                <a:solidFill>
                  <a:schemeClr val="bg1"/>
                </a:solidFill>
              </a:rPr>
              <a:t>No thing can compare You're our living hope</a:t>
            </a:r>
          </a:p>
          <a:p>
            <a:r>
              <a:rPr lang="en-GB" sz="4600" dirty="0">
                <a:solidFill>
                  <a:schemeClr val="bg1"/>
                </a:solidFill>
              </a:rPr>
              <a:t>Your Presence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1009089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I've tasted and seen of the sweetest of loves</a:t>
            </a:r>
          </a:p>
          <a:p>
            <a:r>
              <a:rPr lang="en-GB" sz="4800" dirty="0">
                <a:solidFill>
                  <a:schemeClr val="bg1"/>
                </a:solidFill>
              </a:rPr>
              <a:t>Where my heart becomes free and my shame is undone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In Your Presence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4194683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Holy Spirit You are welcome here</a:t>
            </a:r>
          </a:p>
          <a:p>
            <a:r>
              <a:rPr lang="en-GB" sz="4800" dirty="0">
                <a:solidFill>
                  <a:schemeClr val="bg1"/>
                </a:solidFill>
              </a:rPr>
              <a:t>Come flood this place and fill the atmosphere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Your glory God is what our hearts long for</a:t>
            </a:r>
          </a:p>
          <a:p>
            <a:r>
              <a:rPr lang="en-GB" sz="4800" dirty="0">
                <a:solidFill>
                  <a:schemeClr val="bg1"/>
                </a:solidFill>
              </a:rPr>
              <a:t>To be overcome by Your Presence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387721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200" dirty="0">
                <a:solidFill>
                  <a:schemeClr val="bg1"/>
                </a:solidFill>
              </a:rPr>
              <a:t>Our God is a great big God</a:t>
            </a:r>
          </a:p>
          <a:p>
            <a:r>
              <a:rPr lang="en-GB" sz="6200" dirty="0">
                <a:solidFill>
                  <a:schemeClr val="bg1"/>
                </a:solidFill>
              </a:rPr>
              <a:t>Our God is a great big God</a:t>
            </a:r>
          </a:p>
          <a:p>
            <a:r>
              <a:rPr lang="en-GB" sz="6200" dirty="0">
                <a:solidFill>
                  <a:schemeClr val="bg1"/>
                </a:solidFill>
              </a:rPr>
              <a:t>Our God is a great big God</a:t>
            </a:r>
          </a:p>
          <a:p>
            <a:r>
              <a:rPr lang="en-GB" sz="6200" dirty="0">
                <a:solidFill>
                  <a:schemeClr val="bg1"/>
                </a:solidFill>
              </a:rPr>
              <a:t>And He holds us in His hands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620815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Let us become more aware of Your Presence</a:t>
            </a:r>
          </a:p>
          <a:p>
            <a:r>
              <a:rPr lang="en-GB" sz="4800" dirty="0">
                <a:solidFill>
                  <a:schemeClr val="bg1"/>
                </a:solidFill>
              </a:rPr>
              <a:t>Let us experience the glory of Your goodness (Lord)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31459457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547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ertford St Andrew : Notices">
            <a:extLst>
              <a:ext uri="{FF2B5EF4-FFF2-40B4-BE49-F238E27FC236}">
                <a16:creationId xmlns:a16="http://schemas.microsoft.com/office/drawing/2014/main" id="{06066A83-1643-47C1-85D2-C0293A54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25" y="1916832"/>
            <a:ext cx="8743950" cy="290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555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200" dirty="0">
                <a:solidFill>
                  <a:schemeClr val="bg1"/>
                </a:solidFill>
              </a:rPr>
              <a:t>He's higher than a skyscraper</a:t>
            </a:r>
          </a:p>
          <a:p>
            <a:r>
              <a:rPr lang="en-GB" sz="4200" dirty="0">
                <a:solidFill>
                  <a:schemeClr val="bg1"/>
                </a:solidFill>
              </a:rPr>
              <a:t>And He's deeper than a submarine</a:t>
            </a:r>
          </a:p>
          <a:p>
            <a:r>
              <a:rPr lang="en-GB" sz="4200" dirty="0">
                <a:solidFill>
                  <a:schemeClr val="bg1"/>
                </a:solidFill>
              </a:rPr>
              <a:t>He's wider than the universe</a:t>
            </a:r>
          </a:p>
          <a:p>
            <a:r>
              <a:rPr lang="en-GB" sz="4200" dirty="0">
                <a:solidFill>
                  <a:schemeClr val="bg1"/>
                </a:solidFill>
              </a:rPr>
              <a:t>And beyond my wildest dreams</a:t>
            </a:r>
          </a:p>
          <a:p>
            <a:r>
              <a:rPr lang="en-GB" sz="4200" dirty="0">
                <a:solidFill>
                  <a:schemeClr val="bg1"/>
                </a:solidFill>
              </a:rPr>
              <a:t>And He's known me and He's loved me</a:t>
            </a:r>
          </a:p>
          <a:p>
            <a:r>
              <a:rPr lang="en-GB" sz="4200" dirty="0">
                <a:solidFill>
                  <a:schemeClr val="bg1"/>
                </a:solidFill>
              </a:rPr>
              <a:t>Since before the world began</a:t>
            </a:r>
          </a:p>
          <a:p>
            <a:r>
              <a:rPr lang="en-GB" sz="4200" dirty="0">
                <a:solidFill>
                  <a:schemeClr val="bg1"/>
                </a:solidFill>
              </a:rPr>
              <a:t>How wonderful to be a part of</a:t>
            </a:r>
          </a:p>
          <a:p>
            <a:r>
              <a:rPr lang="en-GB" sz="4200" dirty="0">
                <a:solidFill>
                  <a:schemeClr val="bg1"/>
                </a:solidFill>
              </a:rPr>
              <a:t>God's amazing plan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282545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Glorious Day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7081388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Jason Ingram | Jonathan Smith | Kristian Stanfill | Sean Curran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2017 KPS 1.0 (Admin. by Capitol CMG Publishing)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Music (Admin. by Capitol CMG Publishing)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Songs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Sounds Of Jericho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 Together Music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worshiptogether.com songs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Fellow Ships Music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Hickory Bill Doc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 Essential Tunes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74833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was buried beneath my shame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Who could carry that kind of weight</a:t>
            </a:r>
          </a:p>
          <a:p>
            <a:r>
              <a:rPr lang="en-GB" sz="4800" dirty="0">
                <a:solidFill>
                  <a:schemeClr val="bg1"/>
                </a:solidFill>
              </a:rPr>
              <a:t>It was my tomb 'til I met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1126473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was breathing but not alive</a:t>
            </a:r>
          </a:p>
          <a:p>
            <a:r>
              <a:rPr lang="en-GB" sz="4800" dirty="0">
                <a:solidFill>
                  <a:schemeClr val="bg1"/>
                </a:solidFill>
              </a:rPr>
              <a:t>All my failures I tried to hide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It was my tomb 'til I met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1947288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(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when) You called my name (and)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ran out of that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Out of the darkness into Your glorious day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called my name (and) I ran out of that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Out of the darkness into Your glorious 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3184770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Now Your mercy has saved my soul</a:t>
            </a:r>
          </a:p>
          <a:p>
            <a:r>
              <a:rPr lang="en-GB" sz="4800" dirty="0">
                <a:solidFill>
                  <a:schemeClr val="bg1"/>
                </a:solidFill>
              </a:rPr>
              <a:t>Now Your freedom is all that I know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The old made new Jesus when I met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3213867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1168</Words>
  <Application>Microsoft Office PowerPoint</Application>
  <PresentationFormat>On-screen Show (4:3)</PresentationFormat>
  <Paragraphs>218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170</cp:revision>
  <dcterms:created xsi:type="dcterms:W3CDTF">2019-09-23T12:06:27Z</dcterms:created>
  <dcterms:modified xsi:type="dcterms:W3CDTF">2022-05-08T06:54:38Z</dcterms:modified>
</cp:coreProperties>
</file>